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entation.xml" ContentType="application/vnd.openxmlformats-officedocument.presentationml.presentation.main+xml"/>
  <Override PartName="/ppt/notesSlides/notesSlide4.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676" r:id="rId2"/>
    <p:sldId id="333" r:id="rId3"/>
    <p:sldId id="698" r:id="rId4"/>
    <p:sldId id="375" r:id="rId5"/>
    <p:sldId id="371" r:id="rId6"/>
    <p:sldId id="679" r:id="rId7"/>
    <p:sldId id="699" r:id="rId8"/>
    <p:sldId id="427" r:id="rId9"/>
    <p:sldId id="704" r:id="rId10"/>
    <p:sldId id="705" r:id="rId11"/>
    <p:sldId id="706" r:id="rId12"/>
    <p:sldId id="707" r:id="rId13"/>
    <p:sldId id="708" r:id="rId14"/>
    <p:sldId id="711" r:id="rId15"/>
    <p:sldId id="713" r:id="rId16"/>
    <p:sldId id="717" r:id="rId17"/>
    <p:sldId id="718" r:id="rId18"/>
    <p:sldId id="719" r:id="rId19"/>
    <p:sldId id="720" r:id="rId20"/>
    <p:sldId id="412" r:id="rId21"/>
    <p:sldId id="700" r:id="rId22"/>
    <p:sldId id="714" r:id="rId23"/>
    <p:sldId id="702" r:id="rId24"/>
    <p:sldId id="703" r:id="rId25"/>
    <p:sldId id="716" r:id="rId26"/>
  </p:sldIdLst>
  <p:sldSz cx="12192000" cy="6858000"/>
  <p:notesSz cx="6858000" cy="9144000"/>
  <p:defaultTex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l" defTabSz="292100" rtl="0" fontAlgn="auto" latinLnBrk="0" hangingPunct="0">
      <a:lnSpc>
        <a:spcPct val="80000"/>
      </a:lnSpc>
      <a:spcBef>
        <a:spcPts val="2400"/>
      </a:spcBef>
      <a:spcAft>
        <a:spcPts val="0"/>
      </a:spcAft>
      <a:buClrTx/>
      <a:buSzTx/>
      <a:buFontTx/>
      <a:buNone/>
      <a:tabLst/>
      <a:defRPr kumimoji="0" sz="2400" b="0" i="0" u="none" strike="noStrike" cap="none" spc="-48" normalizeH="0" baseline="0">
        <a:ln>
          <a:noFill/>
        </a:ln>
        <a:solidFill>
          <a:srgbClr val="000000"/>
        </a:solidFill>
        <a:effectLst/>
        <a:uFillTx/>
        <a:latin typeface="+mj-lt"/>
        <a:ea typeface="+mj-ea"/>
        <a:cs typeface="+mj-cs"/>
        <a:sym typeface="Arial Black"/>
      </a:defRPr>
    </a:lvl1pPr>
    <a:lvl2pPr marL="0" marR="0" indent="114300" algn="l" defTabSz="292100" rtl="0" fontAlgn="auto" latinLnBrk="0" hangingPunct="0">
      <a:lnSpc>
        <a:spcPct val="80000"/>
      </a:lnSpc>
      <a:spcBef>
        <a:spcPts val="2400"/>
      </a:spcBef>
      <a:spcAft>
        <a:spcPts val="0"/>
      </a:spcAft>
      <a:buClrTx/>
      <a:buSzTx/>
      <a:buFontTx/>
      <a:buNone/>
      <a:tabLst/>
      <a:defRPr kumimoji="0" sz="2400" b="0" i="0" u="none" strike="noStrike" cap="none" spc="-48" normalizeH="0" baseline="0">
        <a:ln>
          <a:noFill/>
        </a:ln>
        <a:solidFill>
          <a:srgbClr val="000000"/>
        </a:solidFill>
        <a:effectLst/>
        <a:uFillTx/>
        <a:latin typeface="+mj-lt"/>
        <a:ea typeface="+mj-ea"/>
        <a:cs typeface="+mj-cs"/>
        <a:sym typeface="Arial Black"/>
      </a:defRPr>
    </a:lvl2pPr>
    <a:lvl3pPr marL="0" marR="0" indent="228600" algn="l" defTabSz="292100" rtl="0" fontAlgn="auto" latinLnBrk="0" hangingPunct="0">
      <a:lnSpc>
        <a:spcPct val="80000"/>
      </a:lnSpc>
      <a:spcBef>
        <a:spcPts val="2400"/>
      </a:spcBef>
      <a:spcAft>
        <a:spcPts val="0"/>
      </a:spcAft>
      <a:buClrTx/>
      <a:buSzTx/>
      <a:buFontTx/>
      <a:buNone/>
      <a:tabLst/>
      <a:defRPr kumimoji="0" sz="2400" b="0" i="0" u="none" strike="noStrike" cap="none" spc="-48" normalizeH="0" baseline="0">
        <a:ln>
          <a:noFill/>
        </a:ln>
        <a:solidFill>
          <a:srgbClr val="000000"/>
        </a:solidFill>
        <a:effectLst/>
        <a:uFillTx/>
        <a:latin typeface="+mj-lt"/>
        <a:ea typeface="+mj-ea"/>
        <a:cs typeface="+mj-cs"/>
        <a:sym typeface="Arial Black"/>
      </a:defRPr>
    </a:lvl3pPr>
    <a:lvl4pPr marL="0" marR="0" indent="342900" algn="l" defTabSz="292100" rtl="0" fontAlgn="auto" latinLnBrk="0" hangingPunct="0">
      <a:lnSpc>
        <a:spcPct val="80000"/>
      </a:lnSpc>
      <a:spcBef>
        <a:spcPts val="2400"/>
      </a:spcBef>
      <a:spcAft>
        <a:spcPts val="0"/>
      </a:spcAft>
      <a:buClrTx/>
      <a:buSzTx/>
      <a:buFontTx/>
      <a:buNone/>
      <a:tabLst/>
      <a:defRPr kumimoji="0" sz="2400" b="0" i="0" u="none" strike="noStrike" cap="none" spc="-48" normalizeH="0" baseline="0">
        <a:ln>
          <a:noFill/>
        </a:ln>
        <a:solidFill>
          <a:srgbClr val="000000"/>
        </a:solidFill>
        <a:effectLst/>
        <a:uFillTx/>
        <a:latin typeface="+mj-lt"/>
        <a:ea typeface="+mj-ea"/>
        <a:cs typeface="+mj-cs"/>
        <a:sym typeface="Arial Black"/>
      </a:defRPr>
    </a:lvl4pPr>
    <a:lvl5pPr marL="0" marR="0" indent="457200" algn="l" defTabSz="292100" rtl="0" fontAlgn="auto" latinLnBrk="0" hangingPunct="0">
      <a:lnSpc>
        <a:spcPct val="80000"/>
      </a:lnSpc>
      <a:spcBef>
        <a:spcPts val="2400"/>
      </a:spcBef>
      <a:spcAft>
        <a:spcPts val="0"/>
      </a:spcAft>
      <a:buClrTx/>
      <a:buSzTx/>
      <a:buFontTx/>
      <a:buNone/>
      <a:tabLst/>
      <a:defRPr kumimoji="0" sz="2400" b="0" i="0" u="none" strike="noStrike" cap="none" spc="-48" normalizeH="0" baseline="0">
        <a:ln>
          <a:noFill/>
        </a:ln>
        <a:solidFill>
          <a:srgbClr val="000000"/>
        </a:solidFill>
        <a:effectLst/>
        <a:uFillTx/>
        <a:latin typeface="+mj-lt"/>
        <a:ea typeface="+mj-ea"/>
        <a:cs typeface="+mj-cs"/>
        <a:sym typeface="Arial Black"/>
      </a:defRPr>
    </a:lvl5pPr>
    <a:lvl6pPr marL="0" marR="0" indent="571500" algn="l" defTabSz="292100" rtl="0" fontAlgn="auto" latinLnBrk="0" hangingPunct="0">
      <a:lnSpc>
        <a:spcPct val="80000"/>
      </a:lnSpc>
      <a:spcBef>
        <a:spcPts val="2400"/>
      </a:spcBef>
      <a:spcAft>
        <a:spcPts val="0"/>
      </a:spcAft>
      <a:buClrTx/>
      <a:buSzTx/>
      <a:buFontTx/>
      <a:buNone/>
      <a:tabLst/>
      <a:defRPr kumimoji="0" sz="2400" b="0" i="0" u="none" strike="noStrike" cap="none" spc="-48" normalizeH="0" baseline="0">
        <a:ln>
          <a:noFill/>
        </a:ln>
        <a:solidFill>
          <a:srgbClr val="000000"/>
        </a:solidFill>
        <a:effectLst/>
        <a:uFillTx/>
        <a:latin typeface="+mj-lt"/>
        <a:ea typeface="+mj-ea"/>
        <a:cs typeface="+mj-cs"/>
        <a:sym typeface="Arial Black"/>
      </a:defRPr>
    </a:lvl6pPr>
    <a:lvl7pPr marL="0" marR="0" indent="685800" algn="l" defTabSz="292100" rtl="0" fontAlgn="auto" latinLnBrk="0" hangingPunct="0">
      <a:lnSpc>
        <a:spcPct val="80000"/>
      </a:lnSpc>
      <a:spcBef>
        <a:spcPts val="2400"/>
      </a:spcBef>
      <a:spcAft>
        <a:spcPts val="0"/>
      </a:spcAft>
      <a:buClrTx/>
      <a:buSzTx/>
      <a:buFontTx/>
      <a:buNone/>
      <a:tabLst/>
      <a:defRPr kumimoji="0" sz="2400" b="0" i="0" u="none" strike="noStrike" cap="none" spc="-48" normalizeH="0" baseline="0">
        <a:ln>
          <a:noFill/>
        </a:ln>
        <a:solidFill>
          <a:srgbClr val="000000"/>
        </a:solidFill>
        <a:effectLst/>
        <a:uFillTx/>
        <a:latin typeface="+mj-lt"/>
        <a:ea typeface="+mj-ea"/>
        <a:cs typeface="+mj-cs"/>
        <a:sym typeface="Arial Black"/>
      </a:defRPr>
    </a:lvl7pPr>
    <a:lvl8pPr marL="0" marR="0" indent="800100" algn="l" defTabSz="292100" rtl="0" fontAlgn="auto" latinLnBrk="0" hangingPunct="0">
      <a:lnSpc>
        <a:spcPct val="80000"/>
      </a:lnSpc>
      <a:spcBef>
        <a:spcPts val="2400"/>
      </a:spcBef>
      <a:spcAft>
        <a:spcPts val="0"/>
      </a:spcAft>
      <a:buClrTx/>
      <a:buSzTx/>
      <a:buFontTx/>
      <a:buNone/>
      <a:tabLst/>
      <a:defRPr kumimoji="0" sz="2400" b="0" i="0" u="none" strike="noStrike" cap="none" spc="-48" normalizeH="0" baseline="0">
        <a:ln>
          <a:noFill/>
        </a:ln>
        <a:solidFill>
          <a:srgbClr val="000000"/>
        </a:solidFill>
        <a:effectLst/>
        <a:uFillTx/>
        <a:latin typeface="+mj-lt"/>
        <a:ea typeface="+mj-ea"/>
        <a:cs typeface="+mj-cs"/>
        <a:sym typeface="Arial Black"/>
      </a:defRPr>
    </a:lvl8pPr>
    <a:lvl9pPr marL="0" marR="0" indent="914400" algn="l" defTabSz="292100" rtl="0" fontAlgn="auto" latinLnBrk="0" hangingPunct="0">
      <a:lnSpc>
        <a:spcPct val="80000"/>
      </a:lnSpc>
      <a:spcBef>
        <a:spcPts val="2400"/>
      </a:spcBef>
      <a:spcAft>
        <a:spcPts val="0"/>
      </a:spcAft>
      <a:buClrTx/>
      <a:buSzTx/>
      <a:buFontTx/>
      <a:buNone/>
      <a:tabLst/>
      <a:defRPr kumimoji="0" sz="2400" b="0" i="0" u="none" strike="noStrike" cap="none" spc="-48" normalizeH="0" baseline="0">
        <a:ln>
          <a:noFill/>
        </a:ln>
        <a:solidFill>
          <a:srgbClr val="000000"/>
        </a:solidFill>
        <a:effectLst/>
        <a:uFillTx/>
        <a:latin typeface="+mj-lt"/>
        <a:ea typeface="+mj-ea"/>
        <a:cs typeface="+mj-cs"/>
        <a:sym typeface="Arial Black"/>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767E"/>
    <a:srgbClr val="B7472A"/>
    <a:srgbClr val="CCCCCC"/>
    <a:srgbClr val="204C53"/>
    <a:srgbClr val="D9D9D9"/>
    <a:srgbClr val="E6E6E6"/>
    <a:srgbClr val="F2F2F2"/>
    <a:srgbClr val="D3D3D3"/>
    <a:srgbClr val="3E8F99"/>
    <a:srgbClr val="1E48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9847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5">
              <a:hueOff val="-375889"/>
              <a:satOff val="-9195"/>
              <a:lumOff val="-14901"/>
            </a:schemeClr>
          </a:solidFill>
        </a:fill>
      </a:tcStyle>
    </a:firstRow>
  </a:tblStyle>
  <a:tblStyle styleId="{C7B018BB-80A7-4F77-B60F-C8B233D01FF8}" styleName="">
    <a:tblBg/>
    <a:wholeTbl>
      <a:tcTxStyle b="off" i="off">
        <a:font>
          <a:latin typeface="Palatino"/>
          <a:ea typeface="Palatino"/>
          <a:cs typeface="Palatino"/>
        </a:font>
        <a:srgbClr val="414141"/>
      </a:tcTxStyle>
      <a:tcStyle>
        <a:tcBdr>
          <a:left>
            <a:ln w="25400" cap="rnd">
              <a:solidFill>
                <a:srgbClr val="C9C3BA"/>
              </a:solidFill>
              <a:custDash>
                <a:ds d="100000" sp="200000"/>
              </a:custDash>
              <a:miter lim="400000"/>
            </a:ln>
          </a:left>
          <a:right>
            <a:ln w="25400" cap="rnd">
              <a:solidFill>
                <a:srgbClr val="C9C3BA"/>
              </a:solidFill>
              <a:custDash>
                <a:ds d="100000" sp="200000"/>
              </a:custDash>
              <a:miter lim="400000"/>
            </a:ln>
          </a:right>
          <a:top>
            <a:ln w="25400" cap="rnd">
              <a:solidFill>
                <a:srgbClr val="C9C3BA"/>
              </a:solidFill>
              <a:custDash>
                <a:ds d="100000" sp="200000"/>
              </a:custDash>
              <a:miter lim="400000"/>
            </a:ln>
          </a:top>
          <a:bottom>
            <a:ln w="25400" cap="rnd">
              <a:solidFill>
                <a:srgbClr val="C9C3BA"/>
              </a:solidFill>
              <a:custDash>
                <a:ds d="100000" sp="200000"/>
              </a:custDash>
              <a:miter lim="400000"/>
            </a:ln>
          </a:bottom>
          <a:insideH>
            <a:ln w="25400" cap="rnd">
              <a:solidFill>
                <a:srgbClr val="C9C3BA"/>
              </a:solidFill>
              <a:custDash>
                <a:ds d="100000" sp="200000"/>
              </a:custDash>
              <a:miter lim="400000"/>
            </a:ln>
          </a:insideH>
          <a:insideV>
            <a:ln w="25400" cap="rnd">
              <a:solidFill>
                <a:srgbClr val="C9C3BA"/>
              </a:solidFill>
              <a:custDash>
                <a:ds d="100000" sp="200000"/>
              </a:custDash>
              <a:miter lim="400000"/>
            </a:ln>
          </a:insideV>
        </a:tcBdr>
        <a:fill>
          <a:noFill/>
        </a:fill>
      </a:tcStyle>
    </a:wholeTbl>
    <a:band2H>
      <a:tcTxStyle/>
      <a:tcStyle>
        <a:tcBdr/>
        <a:fill>
          <a:solidFill>
            <a:srgbClr val="C9C3BA">
              <a:alpha val="75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FFFFFF">
                  <a:alpha val="50000"/>
                </a:srgbClr>
              </a:solidFill>
              <a:prstDash val="solid"/>
              <a:miter lim="400000"/>
            </a:ln>
          </a:insideV>
        </a:tcBdr>
        <a:fill>
          <a:no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noFill/>
              <a:miter lim="400000"/>
            </a:ln>
          </a:insideV>
        </a:tcBdr>
        <a:fill>
          <a:noFill/>
        </a:fill>
      </a:tcStyle>
    </a:firstRow>
  </a:tblStyle>
  <a:tblStyle styleId="{EEE7283C-3CF3-47DC-8721-378D4A62B228}"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39D60"/>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3">
              <a:hueOff val="708444"/>
              <a:satOff val="-4821"/>
              <a:lumOff val="-14251"/>
            </a:schemeClr>
          </a:solidFill>
        </a:fill>
      </a:tcStyle>
    </a:firstRow>
  </a:tblStyle>
  <a:tblStyle styleId="{CF821DB8-F4EB-4A41-A1BA-3FCAFE7338EE}" styleName="">
    <a:tblBg/>
    <a:wholeTbl>
      <a:tcTxStyle b="off" i="off">
        <a:font>
          <a:latin typeface="Palatino"/>
          <a:ea typeface="Palatino"/>
          <a:cs typeface="Palatino"/>
        </a:font>
        <a:srgbClr val="414141"/>
      </a:tcTxStyle>
      <a:tcStyle>
        <a:tcBdr>
          <a:left>
            <a:ln w="12700" cap="flat">
              <a:solidFill>
                <a:schemeClr val="accent1">
                  <a:hueOff val="-113918"/>
                  <a:satOff val="19024"/>
                  <a:lumOff val="19749"/>
                </a:schemeClr>
              </a:solidFill>
              <a:prstDash val="solid"/>
              <a:miter lim="400000"/>
            </a:ln>
          </a:left>
          <a:right>
            <a:ln w="12700" cap="flat">
              <a:solidFill>
                <a:schemeClr val="accent1">
                  <a:hueOff val="-113918"/>
                  <a:satOff val="19024"/>
                  <a:lumOff val="19749"/>
                </a:schemeClr>
              </a:solidFill>
              <a:prstDash val="solid"/>
              <a:miter lim="400000"/>
            </a:ln>
          </a:right>
          <a:top>
            <a:ln w="12700" cap="flat">
              <a:solidFill>
                <a:schemeClr val="accent1">
                  <a:hueOff val="-113918"/>
                  <a:satOff val="19024"/>
                  <a:lumOff val="19749"/>
                </a:schemeClr>
              </a:solidFill>
              <a:prstDash val="solid"/>
              <a:miter lim="400000"/>
            </a:ln>
          </a:top>
          <a:bottom>
            <a:ln w="12700" cap="flat">
              <a:solidFill>
                <a:schemeClr val="accent1">
                  <a:hueOff val="-113918"/>
                  <a:satOff val="19024"/>
                  <a:lumOff val="19749"/>
                </a:schemeClr>
              </a:solidFill>
              <a:prstDash val="solid"/>
              <a:miter lim="400000"/>
            </a:ln>
          </a:bottom>
          <a:insideH>
            <a:ln w="12700" cap="flat">
              <a:solidFill>
                <a:schemeClr val="accent1">
                  <a:hueOff val="-113918"/>
                  <a:satOff val="19024"/>
                  <a:lumOff val="19749"/>
                </a:schemeClr>
              </a:solidFill>
              <a:prstDash val="solid"/>
              <a:miter lim="400000"/>
            </a:ln>
          </a:insideH>
          <a:insideV>
            <a:ln w="12700" cap="flat">
              <a:solidFill>
                <a:schemeClr val="accent1">
                  <a:hueOff val="-113918"/>
                  <a:satOff val="19024"/>
                  <a:lumOff val="19749"/>
                </a:schemeClr>
              </a:solidFill>
              <a:prstDash val="solid"/>
              <a:miter lim="400000"/>
            </a:ln>
          </a:insideV>
        </a:tcBdr>
        <a:fill>
          <a:noFill/>
        </a:fill>
      </a:tcStyle>
    </a:wholeTbl>
    <a:band2H>
      <a:tcTxStyle/>
      <a:tcStyle>
        <a:tcBdr/>
        <a:fill>
          <a:solidFill>
            <a:schemeClr val="accent1">
              <a:hueOff val="-113918"/>
              <a:satOff val="19024"/>
              <a:lumOff val="19749"/>
              <a:alpha val="35000"/>
            </a:scheme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38AAF"/>
          </a:solid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5"/>
              <a:satOff val="13972"/>
              <a:lumOff val="-24493"/>
            </a:schemeClr>
          </a:solid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5"/>
              <a:satOff val="6343"/>
              <a:lumOff val="-13963"/>
            </a:schemeClr>
          </a:solidFill>
        </a:fill>
      </a:tcStyle>
    </a:firstRow>
  </a:tblStyle>
  <a:tblStyle styleId="{33BA23B1-9221-436E-865A-0063620EA4FD}" styleName="">
    <a:tblBg/>
    <a:wholeTbl>
      <a:tcTxStyle b="off" i="off">
        <a:font>
          <a:latin typeface="Palatino"/>
          <a:ea typeface="Palatino"/>
          <a:cs typeface="Palatino"/>
        </a:font>
        <a:srgbClr val="414141"/>
      </a:tcTxStyle>
      <a:tcStyle>
        <a:tcBdr>
          <a:left>
            <a:ln w="12700" cap="flat">
              <a:solidFill>
                <a:srgbClr val="C9C3BA"/>
              </a:solidFill>
              <a:prstDash val="solid"/>
              <a:miter lim="400000"/>
            </a:ln>
          </a:left>
          <a:right>
            <a:ln w="12700" cap="flat">
              <a:solidFill>
                <a:srgbClr val="C9C3BA"/>
              </a:solidFill>
              <a:prstDash val="solid"/>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C9C3BA"/>
              </a:solidFill>
              <a:prstDash val="solid"/>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6635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rgbClr val="89847F"/>
          </a:solidFill>
        </a:fill>
      </a:tcStyle>
    </a:firstRow>
  </a:tblStyle>
  <a:tblStyle styleId="{2708684C-4D16-4618-839F-0558EEFCDFE6}"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wholeTbl>
    <a:band2H>
      <a:tcTxStyle/>
      <a:tcStyle>
        <a:tcBdr/>
        <a:fill>
          <a:solidFill>
            <a:srgbClr val="C9C3BA">
              <a:alpha val="35000"/>
            </a:srgbClr>
          </a:solidFill>
        </a:fill>
      </a:tcStyle>
    </a:band2H>
    <a:firstCol>
      <a:tcTxStyle b="off" i="off">
        <a:font>
          <a:latin typeface="Palatino"/>
          <a:ea typeface="Palatino"/>
          <a:cs typeface="Palatino"/>
        </a:font>
        <a:srgbClr val="414141"/>
      </a:tcTxStyle>
      <a:tcStyle>
        <a:tcBdr>
          <a:left>
            <a:ln w="12700" cap="flat">
              <a:noFill/>
              <a:miter lim="400000"/>
            </a:ln>
          </a:left>
          <a:right>
            <a:ln w="25400" cap="flat">
              <a:solidFill>
                <a:srgbClr val="000000"/>
              </a:solidFill>
              <a:prstDash val="solid"/>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noFill/>
              <a:miter lim="400000"/>
            </a:ln>
          </a:bottom>
          <a:insideH>
            <a:ln w="12700" cap="flat">
              <a:solidFill>
                <a:srgbClr val="89847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25400" cap="flat">
              <a:solidFill>
                <a:srgbClr val="000000"/>
              </a:solidFill>
              <a:prstDash val="solid"/>
              <a:miter lim="400000"/>
            </a:ln>
          </a:bottom>
          <a:insideH>
            <a:ln w="12700" cap="flat">
              <a:solidFill>
                <a:srgbClr val="89847F"/>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71"/>
    <p:restoredTop sz="95748"/>
  </p:normalViewPr>
  <p:slideViewPr>
    <p:cSldViewPr snapToObjects="1" showGuides="1">
      <p:cViewPr>
        <p:scale>
          <a:sx n="69" d="100"/>
          <a:sy n="69" d="100"/>
        </p:scale>
        <p:origin x="1448" y="864"/>
      </p:cViewPr>
      <p:guideLst/>
    </p:cSldViewPr>
  </p:slideViewPr>
  <p:outlineViewPr>
    <p:cViewPr>
      <p:scale>
        <a:sx n="85" d="100"/>
        <a:sy n="85" d="100"/>
      </p:scale>
      <p:origin x="0" y="-17408"/>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3" name="Shape 93"/>
          <p:cNvSpPr>
            <a:spLocks noGrp="1" noRot="1" noChangeAspect="1"/>
          </p:cNvSpPr>
          <p:nvPr>
            <p:ph type="sldImg"/>
          </p:nvPr>
        </p:nvSpPr>
        <p:spPr>
          <a:xfrm>
            <a:off x="381000" y="685800"/>
            <a:ext cx="6096000" cy="3429000"/>
          </a:xfrm>
          <a:prstGeom prst="rect">
            <a:avLst/>
          </a:prstGeom>
        </p:spPr>
        <p:txBody>
          <a:bodyPr/>
          <a:lstStyle/>
          <a:p>
            <a:endParaRPr/>
          </a:p>
        </p:txBody>
      </p:sp>
      <p:sp>
        <p:nvSpPr>
          <p:cNvPr id="94" name="Shape 9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228600" latinLnBrk="0">
      <a:defRPr sz="1200">
        <a:latin typeface="Avenir Roman"/>
        <a:ea typeface="Avenir Roman"/>
        <a:cs typeface="Avenir Roman"/>
        <a:sym typeface="Avenir Roman"/>
      </a:defRPr>
    </a:lvl1pPr>
    <a:lvl2pPr indent="114300" defTabSz="228600" latinLnBrk="0">
      <a:defRPr sz="1200">
        <a:latin typeface="Avenir Roman"/>
        <a:ea typeface="Avenir Roman"/>
        <a:cs typeface="Avenir Roman"/>
        <a:sym typeface="Avenir Roman"/>
      </a:defRPr>
    </a:lvl2pPr>
    <a:lvl3pPr indent="228600" defTabSz="228600" latinLnBrk="0">
      <a:defRPr sz="1200">
        <a:latin typeface="Avenir Roman"/>
        <a:ea typeface="Avenir Roman"/>
        <a:cs typeface="Avenir Roman"/>
        <a:sym typeface="Avenir Roman"/>
      </a:defRPr>
    </a:lvl3pPr>
    <a:lvl4pPr indent="342900" defTabSz="228600" latinLnBrk="0">
      <a:defRPr sz="1200">
        <a:latin typeface="Avenir Roman"/>
        <a:ea typeface="Avenir Roman"/>
        <a:cs typeface="Avenir Roman"/>
        <a:sym typeface="Avenir Roman"/>
      </a:defRPr>
    </a:lvl4pPr>
    <a:lvl5pPr indent="457200" defTabSz="228600" latinLnBrk="0">
      <a:defRPr sz="1200">
        <a:latin typeface="Avenir Roman"/>
        <a:ea typeface="Avenir Roman"/>
        <a:cs typeface="Avenir Roman"/>
        <a:sym typeface="Avenir Roman"/>
      </a:defRPr>
    </a:lvl5pPr>
    <a:lvl6pPr indent="571500" defTabSz="228600" latinLnBrk="0">
      <a:defRPr sz="1200">
        <a:latin typeface="Avenir Roman"/>
        <a:ea typeface="Avenir Roman"/>
        <a:cs typeface="Avenir Roman"/>
        <a:sym typeface="Avenir Roman"/>
      </a:defRPr>
    </a:lvl6pPr>
    <a:lvl7pPr indent="685800" defTabSz="228600" latinLnBrk="0">
      <a:defRPr sz="1200">
        <a:latin typeface="Avenir Roman"/>
        <a:ea typeface="Avenir Roman"/>
        <a:cs typeface="Avenir Roman"/>
        <a:sym typeface="Avenir Roman"/>
      </a:defRPr>
    </a:lvl7pPr>
    <a:lvl8pPr indent="800100" defTabSz="228600" latinLnBrk="0">
      <a:defRPr sz="1200">
        <a:latin typeface="Avenir Roman"/>
        <a:ea typeface="Avenir Roman"/>
        <a:cs typeface="Avenir Roman"/>
        <a:sym typeface="Avenir Roman"/>
      </a:defRPr>
    </a:lvl8pPr>
    <a:lvl9pPr indent="914400" defTabSz="228600" latinLnBrk="0">
      <a:defRPr sz="1200">
        <a:latin typeface="Avenir Roman"/>
        <a:ea typeface="Avenir Roman"/>
        <a:cs typeface="Avenir Roman"/>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110212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506085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42916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93611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552088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ypografie">
    <p:spTree>
      <p:nvGrpSpPr>
        <p:cNvPr id="1" name=""/>
        <p:cNvGrpSpPr/>
        <p:nvPr/>
      </p:nvGrpSpPr>
      <p:grpSpPr>
        <a:xfrm>
          <a:off x="0" y="0"/>
          <a:ext cx="0" cy="0"/>
          <a:chOff x="0" y="0"/>
          <a:chExt cx="0" cy="0"/>
        </a:xfrm>
      </p:grpSpPr>
      <p:sp>
        <p:nvSpPr>
          <p:cNvPr id="11" name="Arial Black 96pt"/>
          <p:cNvSpPr txBox="1"/>
          <p:nvPr/>
        </p:nvSpPr>
        <p:spPr>
          <a:xfrm>
            <a:off x="1407452" y="400544"/>
            <a:ext cx="6157776" cy="52783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nSpc>
                <a:spcPct val="70000"/>
              </a:lnSpc>
              <a:spcBef>
                <a:spcPts val="1600"/>
              </a:spcBef>
              <a:defRPr sz="9800" cap="small" spc="195"/>
            </a:lvl1pPr>
          </a:lstStyle>
          <a:p>
            <a:r>
              <a:rPr sz="4900"/>
              <a:t>Arial Black 96pt</a:t>
            </a:r>
          </a:p>
        </p:txBody>
      </p:sp>
      <p:sp>
        <p:nvSpPr>
          <p:cNvPr id="12" name="Rechteck"/>
          <p:cNvSpPr/>
          <p:nvPr/>
        </p:nvSpPr>
        <p:spPr>
          <a:xfrm>
            <a:off x="7575322" y="113821"/>
            <a:ext cx="39230" cy="1549648"/>
          </a:xfrm>
          <a:prstGeom prst="rect">
            <a:avLst/>
          </a:prstGeom>
          <a:solidFill>
            <a:srgbClr val="000000"/>
          </a:solidFill>
          <a:ln w="12700">
            <a:miter lim="400000"/>
          </a:ln>
        </p:spPr>
        <p:txBody>
          <a:bodyPr lIns="35719" tIns="35719" rIns="35719" bIns="35719" anchor="ctr"/>
          <a:lstStyle/>
          <a:p>
            <a:endParaRPr sz="1200"/>
          </a:p>
        </p:txBody>
      </p:sp>
      <p:sp>
        <p:nvSpPr>
          <p:cNvPr id="13" name="Arial 48pt ist unsere Standardschriftart -2% Unterschneidung | 1,0 Zeilenabstand"/>
          <p:cNvSpPr txBox="1"/>
          <p:nvPr/>
        </p:nvSpPr>
        <p:spPr>
          <a:xfrm>
            <a:off x="417525" y="2615247"/>
            <a:ext cx="2578013"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nSpc>
                <a:spcPct val="100000"/>
              </a:lnSpc>
              <a:defRPr>
                <a:latin typeface="Arial"/>
                <a:ea typeface="Arial"/>
                <a:cs typeface="Arial"/>
                <a:sym typeface="Arial"/>
              </a:defRPr>
            </a:pPr>
            <a:r>
              <a:rPr sz="1200"/>
              <a:t>Arial 48pt ist unsere Standardschriftart</a:t>
            </a:r>
            <a:br>
              <a:rPr sz="1200"/>
            </a:br>
            <a:r>
              <a:rPr sz="1200"/>
              <a:t>-2% Unterschneidung | 1,0 Zeilenabstand</a:t>
            </a:r>
          </a:p>
        </p:txBody>
      </p:sp>
      <p:sp>
        <p:nvSpPr>
          <p:cNvPr id="14" name="Überschrift"/>
          <p:cNvSpPr txBox="1"/>
          <p:nvPr/>
        </p:nvSpPr>
        <p:spPr>
          <a:xfrm>
            <a:off x="7832086" y="52080"/>
            <a:ext cx="4349589" cy="52783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nSpc>
                <a:spcPct val="70000"/>
              </a:lnSpc>
              <a:spcBef>
                <a:spcPts val="1600"/>
              </a:spcBef>
              <a:defRPr sz="9800" cap="small" spc="195"/>
            </a:lvl1pPr>
          </a:lstStyle>
          <a:p>
            <a:r>
              <a:rPr sz="4900"/>
              <a:t>Überschrift</a:t>
            </a:r>
          </a:p>
        </p:txBody>
      </p:sp>
      <p:sp>
        <p:nvSpPr>
          <p:cNvPr id="15" name="Überschrift II"/>
          <p:cNvSpPr txBox="1"/>
          <p:nvPr/>
        </p:nvSpPr>
        <p:spPr>
          <a:xfrm>
            <a:off x="7832086" y="933972"/>
            <a:ext cx="5106786" cy="6140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825500">
              <a:lnSpc>
                <a:spcPct val="70000"/>
              </a:lnSpc>
              <a:spcBef>
                <a:spcPts val="0"/>
              </a:spcBef>
              <a:defRPr sz="11400" b="1" i="1" spc="-341">
                <a:latin typeface="+mn-lt"/>
                <a:ea typeface="+mn-ea"/>
                <a:cs typeface="+mn-cs"/>
                <a:sym typeface="Times New Roman"/>
              </a:defRPr>
            </a:lvl1pPr>
          </a:lstStyle>
          <a:p>
            <a:r>
              <a:rPr sz="5700"/>
              <a:t>Überschrift II</a:t>
            </a:r>
          </a:p>
        </p:txBody>
      </p:sp>
      <p:sp>
        <p:nvSpPr>
          <p:cNvPr id="16" name="Times New Roman 114pt"/>
          <p:cNvSpPr txBox="1"/>
          <p:nvPr/>
        </p:nvSpPr>
        <p:spPr>
          <a:xfrm>
            <a:off x="70209" y="933972"/>
            <a:ext cx="7287579" cy="6140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825500">
              <a:lnSpc>
                <a:spcPct val="70000"/>
              </a:lnSpc>
              <a:spcBef>
                <a:spcPts val="0"/>
              </a:spcBef>
              <a:defRPr sz="11400" b="1" i="1" spc="-341">
                <a:latin typeface="+mn-lt"/>
                <a:ea typeface="+mn-ea"/>
                <a:cs typeface="+mn-cs"/>
                <a:sym typeface="Times New Roman"/>
              </a:defRPr>
            </a:lvl1pPr>
          </a:lstStyle>
          <a:p>
            <a:r>
              <a:rPr sz="5700"/>
              <a:t>Times New Roman 114pt</a:t>
            </a:r>
          </a:p>
        </p:txBody>
      </p:sp>
      <p:sp>
        <p:nvSpPr>
          <p:cNvPr id="17" name="Rechteck"/>
          <p:cNvSpPr/>
          <p:nvPr/>
        </p:nvSpPr>
        <p:spPr>
          <a:xfrm rot="5400000">
            <a:off x="1172734" y="1534816"/>
            <a:ext cx="39230" cy="1549648"/>
          </a:xfrm>
          <a:prstGeom prst="rect">
            <a:avLst/>
          </a:prstGeom>
          <a:solidFill>
            <a:srgbClr val="000000"/>
          </a:solidFill>
          <a:ln w="12700">
            <a:miter lim="400000"/>
          </a:ln>
        </p:spPr>
        <p:txBody>
          <a:bodyPr lIns="35719" tIns="35719" rIns="35719" bIns="35719" anchor="ctr"/>
          <a:lstStyle/>
          <a:p>
            <a:endParaRPr sz="1200"/>
          </a:p>
        </p:txBody>
      </p:sp>
      <p:sp>
        <p:nvSpPr>
          <p:cNvPr id="18" name="Fetten: Arial Black | 0,8 Zeilenabstand"/>
          <p:cNvSpPr txBox="1"/>
          <p:nvPr/>
        </p:nvSpPr>
        <p:spPr>
          <a:xfrm>
            <a:off x="417525" y="3589768"/>
            <a:ext cx="2385205" cy="29546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r>
              <a:rPr sz="1200"/>
              <a:t>Fetten:</a:t>
            </a:r>
            <a:br>
              <a:rPr sz="1200"/>
            </a:br>
            <a:r>
              <a:rPr sz="1200"/>
              <a:t>Arial Black | 0,8 Zeilenabstand</a:t>
            </a:r>
          </a:p>
        </p:txBody>
      </p:sp>
      <p:sp>
        <p:nvSpPr>
          <p:cNvPr id="19" name="Kursive: Times New Roman (italic)"/>
          <p:cNvSpPr txBox="1"/>
          <p:nvPr/>
        </p:nvSpPr>
        <p:spPr>
          <a:xfrm>
            <a:off x="417525" y="4648807"/>
            <a:ext cx="5595697"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nSpc>
                <a:spcPct val="100000"/>
              </a:lnSpc>
              <a:defRPr i="1">
                <a:latin typeface="+mn-lt"/>
                <a:ea typeface="+mn-ea"/>
                <a:cs typeface="+mn-cs"/>
                <a:sym typeface="Times New Roman"/>
              </a:defRPr>
            </a:pPr>
            <a:r>
              <a:rPr sz="1200"/>
              <a:t>Kursive:</a:t>
            </a:r>
            <a:br>
              <a:rPr sz="1200"/>
            </a:br>
            <a:r>
              <a:rPr sz="1200"/>
              <a:t>Times New Roman (italic)</a:t>
            </a:r>
          </a:p>
        </p:txBody>
      </p:sp>
      <p:sp>
        <p:nvSpPr>
          <p:cNvPr id="20" name="Kleingedrucktes setzen wir in 24pt"/>
          <p:cNvSpPr txBox="1"/>
          <p:nvPr/>
        </p:nvSpPr>
        <p:spPr>
          <a:xfrm>
            <a:off x="7702816" y="2538818"/>
            <a:ext cx="3961917" cy="1846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nSpc>
                <a:spcPct val="100000"/>
              </a:lnSpc>
              <a:defRPr sz="2400" spc="-48">
                <a:latin typeface="Arial"/>
                <a:ea typeface="Arial"/>
                <a:cs typeface="Arial"/>
                <a:sym typeface="Arial"/>
              </a:defRPr>
            </a:lvl1pPr>
          </a:lstStyle>
          <a:p>
            <a:r>
              <a:rPr sz="1200"/>
              <a:t>Kleingedrucktes setzen wir in 24pt</a:t>
            </a:r>
          </a:p>
        </p:txBody>
      </p:sp>
      <p:sp>
        <p:nvSpPr>
          <p:cNvPr id="21" name="Rechteck"/>
          <p:cNvSpPr/>
          <p:nvPr/>
        </p:nvSpPr>
        <p:spPr>
          <a:xfrm>
            <a:off x="7578850" y="2483510"/>
            <a:ext cx="32175" cy="283430"/>
          </a:xfrm>
          <a:prstGeom prst="rect">
            <a:avLst/>
          </a:prstGeom>
          <a:solidFill>
            <a:srgbClr val="000000"/>
          </a:solidFill>
          <a:ln w="12700">
            <a:miter lim="400000"/>
          </a:ln>
        </p:spPr>
        <p:txBody>
          <a:bodyPr lIns="35719" tIns="35719" rIns="35719" bIns="35719" anchor="ctr"/>
          <a:lstStyle/>
          <a:p>
            <a:endParaRPr sz="1200"/>
          </a:p>
        </p:txBody>
      </p:sp>
      <p:sp>
        <p:nvSpPr>
          <p:cNvPr id="22" name="Kapitälchen: Times New Roman | 4% Unterschneidung"/>
          <p:cNvSpPr txBox="1"/>
          <p:nvPr/>
        </p:nvSpPr>
        <p:spPr>
          <a:xfrm>
            <a:off x="391160" y="5773918"/>
            <a:ext cx="3726021" cy="441468"/>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lnSpc>
                <a:spcPct val="100000"/>
              </a:lnSpc>
              <a:defRPr cap="small" spc="192">
                <a:latin typeface="+mn-lt"/>
                <a:ea typeface="+mn-ea"/>
                <a:cs typeface="+mn-cs"/>
                <a:sym typeface="Times New Roman"/>
              </a:defRPr>
            </a:pPr>
            <a:r>
              <a:rPr sz="1200"/>
              <a:t>Kapitälchen:</a:t>
            </a:r>
            <a:br>
              <a:rPr sz="1200"/>
            </a:br>
            <a:r>
              <a:rPr sz="1200"/>
              <a:t>Times New Roman | 4% Unterschneidung </a:t>
            </a:r>
          </a:p>
        </p:txBody>
      </p:sp>
      <p:sp>
        <p:nvSpPr>
          <p:cNvPr id="23" name="Foliennummer"/>
          <p:cNvSpPr txBox="1">
            <a:spLocks noGrp="1"/>
          </p:cNvSpPr>
          <p:nvPr>
            <p:ph type="sldNum" sz="quarter" idx="2"/>
          </p:nvPr>
        </p:nvSpPr>
        <p:spPr>
          <a:xfrm>
            <a:off x="5854291" y="6509742"/>
            <a:ext cx="474489" cy="328935"/>
          </a:xfrm>
          <a:prstGeom prst="rect">
            <a:avLst/>
          </a:prstGeom>
        </p:spPr>
        <p:txBody>
          <a:bodyPr lIns="71437" tIns="71437" rIns="71437" bIns="71437" anchor="t"/>
          <a:lstStyle>
            <a:lvl1pPr algn="ctr" defTabSz="292100">
              <a:defRPr>
                <a:solidFill>
                  <a:srgbClr val="4C4946"/>
                </a:solidFill>
                <a:latin typeface="Palatino"/>
                <a:ea typeface="Palatino"/>
                <a:cs typeface="Palatino"/>
                <a:sym typeface="Palatino"/>
              </a:defRPr>
            </a:lvl1pPr>
          </a:lstStyle>
          <a:p>
            <a:fld id="{86CB4B4D-7CA3-9044-876B-883B54F8677D}"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30" name="Bild"/>
          <p:cNvSpPr>
            <a:spLocks noGrp="1"/>
          </p:cNvSpPr>
          <p:nvPr>
            <p:ph type="pic" idx="13"/>
          </p:nvPr>
        </p:nvSpPr>
        <p:spPr>
          <a:xfrm>
            <a:off x="-6640" y="-1147963"/>
            <a:ext cx="12205235" cy="9153925"/>
          </a:xfrm>
          <a:prstGeom prst="rect">
            <a:avLst/>
          </a:prstGeom>
        </p:spPr>
        <p:txBody>
          <a:bodyPr tIns="45719" bIns="45719">
            <a:noAutofit/>
          </a:bodyPr>
          <a:lstStyle/>
          <a:p>
            <a:endParaRPr/>
          </a:p>
        </p:txBody>
      </p:sp>
      <p:sp>
        <p:nvSpPr>
          <p:cNvPr id="31" name="Foliennummer"/>
          <p:cNvSpPr txBox="1">
            <a:spLocks noGrp="1"/>
          </p:cNvSpPr>
          <p:nvPr>
            <p:ph type="sldNum" sz="quarter" idx="2"/>
          </p:nvPr>
        </p:nvSpPr>
        <p:spPr>
          <a:xfrm>
            <a:off x="5854291" y="6509742"/>
            <a:ext cx="474489" cy="328935"/>
          </a:xfrm>
          <a:prstGeom prst="rect">
            <a:avLst/>
          </a:prstGeom>
        </p:spPr>
        <p:txBody>
          <a:bodyPr lIns="71437" tIns="71437" rIns="71437" bIns="71437" anchor="t"/>
          <a:lstStyle>
            <a:lvl1pPr algn="ctr" defTabSz="292100">
              <a:defRPr>
                <a:solidFill>
                  <a:srgbClr val="4C4946"/>
                </a:solidFill>
                <a:latin typeface="Palatino"/>
                <a:ea typeface="Palatino"/>
                <a:cs typeface="Palatino"/>
                <a:sym typeface="Palatino"/>
              </a:defRPr>
            </a:lvl1pPr>
          </a:lstStyle>
          <a:p>
            <a:fld id="{86CB4B4D-7CA3-9044-876B-883B54F8677D}"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5" name="Foliennummer"/>
          <p:cNvSpPr txBox="1">
            <a:spLocks noGrp="1"/>
          </p:cNvSpPr>
          <p:nvPr>
            <p:ph type="sldNum" sz="quarter" idx="2"/>
          </p:nvPr>
        </p:nvSpPr>
        <p:spPr>
          <a:xfrm>
            <a:off x="5890800" y="6546850"/>
            <a:ext cx="413576" cy="287258"/>
          </a:xfrm>
          <a:prstGeom prst="rect">
            <a:avLst/>
          </a:prstGeom>
        </p:spPr>
        <p:txBody>
          <a:bodyPr lIns="50800" tIns="50800" rIns="50800" bIns="50800" anchor="t"/>
          <a:lstStyle>
            <a:lvl1pPr algn="ctr" defTabSz="412750">
              <a:defRPr>
                <a:solidFill>
                  <a:srgbClr val="000000"/>
                </a:solidFill>
                <a:latin typeface="Gill Sans"/>
                <a:ea typeface="Gill Sans"/>
                <a:cs typeface="Gill Sans"/>
                <a:sym typeface="Gill Sans"/>
              </a:defRPr>
            </a:lvl1pPr>
          </a:lstStyle>
          <a:p>
            <a:fld id="{86CB4B4D-7CA3-9044-876B-883B54F8677D}"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
Zweite Ebene
Dritte Ebene
Vierte Ebene
Fünfte Ebene</a:t>
            </a:r>
          </a:p>
        </p:txBody>
      </p:sp>
      <p:sp>
        <p:nvSpPr>
          <p:cNvPr id="4" name="Datumsplatzhalter 3"/>
          <p:cNvSpPr>
            <a:spLocks noGrp="1"/>
          </p:cNvSpPr>
          <p:nvPr>
            <p:ph type="dt" sz="half" idx="10"/>
          </p:nvPr>
        </p:nvSpPr>
        <p:spPr/>
        <p:txBody>
          <a:bodyPr/>
          <a:lstStyle/>
          <a:p>
            <a:fld id="{9FDFE8C1-FC5F-9A48-B918-1968BDB5C35F}" type="datetimeFigureOut">
              <a:rPr lang="de-DE" smtClean="0"/>
              <a:t>01.12.19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A513E36-5703-DE40-88C3-F8F0DF9E02FB}" type="slidenum">
              <a:rPr lang="de-DE" smtClean="0"/>
              <a:t>‹#›</a:t>
            </a:fld>
            <a:endParaRPr lang="de-DE"/>
          </a:p>
        </p:txBody>
      </p:sp>
    </p:spTree>
    <p:extLst>
      <p:ext uri="{BB962C8B-B14F-4D97-AF65-F5344CB8AC3E}">
        <p14:creationId xmlns:p14="http://schemas.microsoft.com/office/powerpoint/2010/main" val="35656989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 xmlns:ma14="http://schemas.microsoft.com/office/mac/drawingml/2011/main" val="1"/>
            </a:ext>
          </a:extLst>
        </p:spPr>
        <p:txBody>
          <a:bodyPr tIns="91439" bIns="91439" anchor="ctr">
            <a:normAutofit/>
          </a:bodyPr>
          <a:lstStyle/>
          <a:p>
            <a:r>
              <a:t>Titeltext</a:t>
            </a:r>
          </a:p>
        </p:txBody>
      </p:sp>
      <p:sp>
        <p:nvSpPr>
          <p:cNvPr id="3" name="Textebene 1…"/>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a14="http://schemas.microsoft.com/office/mac/drawingml/2011/main" val="1"/>
            </a:ext>
          </a:extLst>
        </p:spPr>
        <p:txBody>
          <a:bodyPr tIns="91439" bIns="91439">
            <a:normAutofit/>
          </a:bodyPr>
          <a:lstStyle/>
          <a:p>
            <a:r>
              <a:t>Textebene 1</a:t>
            </a:r>
          </a:p>
          <a:p>
            <a:pPr lvl="1"/>
            <a:r>
              <a:t>Textebene 2</a:t>
            </a:r>
          </a:p>
          <a:p>
            <a:pPr lvl="2"/>
            <a:r>
              <a:t>Textebene 3</a:t>
            </a:r>
          </a:p>
          <a:p>
            <a:pPr lvl="3"/>
            <a:r>
              <a:t>Textebene 4</a:t>
            </a:r>
          </a:p>
          <a:p>
            <a:pPr lvl="4"/>
            <a:r>
              <a:t>Textebene 5</a:t>
            </a:r>
          </a:p>
        </p:txBody>
      </p:sp>
      <p:sp>
        <p:nvSpPr>
          <p:cNvPr id="4" name="Foliennummer"/>
          <p:cNvSpPr txBox="1">
            <a:spLocks noGrp="1"/>
          </p:cNvSpPr>
          <p:nvPr>
            <p:ph type="sldNum" sz="quarter" idx="2"/>
          </p:nvPr>
        </p:nvSpPr>
        <p:spPr>
          <a:xfrm>
            <a:off x="10872579" y="6354248"/>
            <a:ext cx="481222" cy="369330"/>
          </a:xfrm>
          <a:prstGeom prst="rect">
            <a:avLst/>
          </a:prstGeom>
          <a:ln w="12700">
            <a:miter lim="400000"/>
          </a:ln>
        </p:spPr>
        <p:txBody>
          <a:bodyPr wrap="none" tIns="91439" bIns="91439" anchor="ctr">
            <a:spAutoFit/>
          </a:bodyPr>
          <a:lstStyle>
            <a:lvl1pPr algn="r" defTabSz="914400">
              <a:lnSpc>
                <a:spcPct val="100000"/>
              </a:lnSpc>
              <a:spcBef>
                <a:spcPts val="0"/>
              </a:spcBef>
              <a:defRPr sz="1200" spc="0">
                <a:solidFill>
                  <a:srgbClr val="888888"/>
                </a:solidFill>
                <a:latin typeface="Calibri"/>
                <a:ea typeface="Calibri"/>
                <a:cs typeface="Calibri"/>
                <a:sym typeface="Calibri"/>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txStyles>
    <p:titleStyle>
      <a:lvl1pPr marL="0" marR="0" indent="0" algn="l" defTabSz="91440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1pPr>
      <a:lvl2pPr marL="495300" marR="0" indent="-266700" algn="l" defTabSz="91440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2pPr>
      <a:lvl3pPr marL="777240" marR="0" indent="-320040" algn="l" defTabSz="91440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3pPr>
      <a:lvl4pPr marL="1041400" marR="0" indent="-355600" algn="l" defTabSz="91440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4pPr>
      <a:lvl5pPr marL="1270000" marR="0" indent="-355600" algn="l" defTabSz="91440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5pPr>
      <a:lvl6pPr marL="1498600" marR="0" indent="-355600" algn="l" defTabSz="91440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6pPr>
      <a:lvl7pPr marL="1727200" marR="0" indent="-355600" algn="l" defTabSz="91440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7pPr>
      <a:lvl8pPr marL="1955800" marR="0" indent="-355600" algn="l" defTabSz="91440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8pPr>
      <a:lvl9pPr marL="2184400" marR="0" indent="-355600" algn="l" defTabSz="91440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9pPr>
    </p:bodyStyle>
    <p:otherStyle>
      <a:lvl1pPr marL="0" marR="0" indent="0" algn="r" defTabSz="91440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228600" algn="r" defTabSz="91440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457200" algn="r" defTabSz="91440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685800" algn="r" defTabSz="91440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914400" algn="r" defTabSz="91440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1143000" algn="r" defTabSz="91440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1371600" algn="r" defTabSz="91440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1600200" algn="r" defTabSz="91440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1828800" algn="r" defTabSz="91440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hyperlink" Target="mailto:ideentransfer@pixelcraft.pub"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ernwerkstatt PowerPoint">
            <a:extLst>
              <a:ext uri="{FF2B5EF4-FFF2-40B4-BE49-F238E27FC236}">
                <a16:creationId xmlns:a16="http://schemas.microsoft.com/office/drawing/2014/main" id="{24995FC6-3A3E-634F-A42E-9E8367F5FEEA}"/>
              </a:ext>
            </a:extLst>
          </p:cNvPr>
          <p:cNvSpPr txBox="1"/>
          <p:nvPr/>
        </p:nvSpPr>
        <p:spPr>
          <a:xfrm>
            <a:off x="8896378" y="420879"/>
            <a:ext cx="3102900" cy="10552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r>
              <a:rPr kumimoji="0" lang="de-DE" i="1" u="none" strike="noStrike" cap="none" spc="-96" normalizeH="0" baseline="0" dirty="0">
                <a:ln>
                  <a:noFill/>
                </a:ln>
                <a:solidFill>
                  <a:srgbClr val="000000"/>
                </a:solidFill>
                <a:effectLst/>
                <a:uFillTx/>
                <a:latin typeface="Times New Roman" panose="02020603050405020304" pitchFamily="18" charset="0"/>
                <a:cs typeface="Times New Roman" panose="02020603050405020304" pitchFamily="18" charset="0"/>
                <a:sym typeface="Arial Black"/>
              </a:rPr>
              <a:t>Lernwerkstatt PowerPoint</a:t>
            </a:r>
          </a:p>
        </p:txBody>
      </p:sp>
      <p:sp>
        <p:nvSpPr>
          <p:cNvPr id="31" name="Erläuterung">
            <a:extLst>
              <a:ext uri="{FF2B5EF4-FFF2-40B4-BE49-F238E27FC236}">
                <a16:creationId xmlns:a16="http://schemas.microsoft.com/office/drawing/2014/main" id="{DDCEE40D-AFE3-2148-B9D2-AC3B90BD4FB8}"/>
              </a:ext>
            </a:extLst>
          </p:cNvPr>
          <p:cNvSpPr txBox="1"/>
          <p:nvPr/>
        </p:nvSpPr>
        <p:spPr>
          <a:xfrm>
            <a:off x="623392" y="2219783"/>
            <a:ext cx="11752233" cy="3283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a:lnSpc>
                <a:spcPct val="100000"/>
              </a:lnSpc>
              <a:spcBef>
                <a:spcPts val="0"/>
              </a:spcBef>
              <a:defRPr/>
            </a:pPr>
            <a:r>
              <a:rPr lang="de-DE" sz="2000" spc="-96" dirty="0"/>
              <a:t>Das ist eine Demo-Version unserer Lernwerkstatt für PowerPoint.</a:t>
            </a:r>
            <a:br>
              <a:rPr lang="de-DE" sz="2000" spc="-96" dirty="0"/>
            </a:br>
            <a:br>
              <a:rPr lang="de-DE" sz="2000" spc="-96" dirty="0"/>
            </a:br>
            <a:r>
              <a:rPr lang="de-DE" sz="2000" b="1" i="1" spc="-96" dirty="0">
                <a:latin typeface="+mn-lt"/>
              </a:rPr>
              <a:t>Hier erfahren Sie, wie die Werkstatt aufgebaut ist </a:t>
            </a:r>
            <a:br>
              <a:rPr lang="de-DE" sz="2000" b="1" i="1" spc="-96" dirty="0">
                <a:latin typeface="+mn-lt"/>
              </a:rPr>
            </a:br>
            <a:r>
              <a:rPr lang="de-DE" sz="2000" b="1" i="1" spc="-96" dirty="0">
                <a:latin typeface="+mn-lt"/>
              </a:rPr>
              <a:t>und probieren sich an einer der vielen Lektionen, </a:t>
            </a:r>
            <a:br>
              <a:rPr lang="de-DE" sz="2000" b="1" i="1" spc="-96" dirty="0">
                <a:latin typeface="+mn-lt"/>
              </a:rPr>
            </a:br>
            <a:r>
              <a:rPr lang="de-DE" sz="2000" b="1" i="1" spc="-96" dirty="0">
                <a:latin typeface="+mn-lt"/>
              </a:rPr>
              <a:t>um heute schon produktiver in PowerPoint zu werden.</a:t>
            </a:r>
            <a:br>
              <a:rPr lang="de-DE" sz="2000" b="1" i="1" spc="-96" dirty="0">
                <a:latin typeface="+mn-lt"/>
              </a:rPr>
            </a:br>
            <a:br>
              <a:rPr lang="de-DE" sz="2000" b="1" spc="-96" dirty="0"/>
            </a:br>
            <a:br>
              <a:rPr lang="de-DE" sz="2800" spc="-96" dirty="0"/>
            </a:br>
            <a:br>
              <a:rPr lang="de-DE" sz="2800" spc="-96" dirty="0"/>
            </a:br>
            <a:endParaRPr lang="de-DE" sz="2800" spc="0" dirty="0">
              <a:latin typeface="Arial Black" panose="020B0A04020102020204" pitchFamily="34" charset="0"/>
            </a:endParaRPr>
          </a:p>
        </p:txBody>
      </p:sp>
      <p:sp>
        <p:nvSpPr>
          <p:cNvPr id="2" name="Version">
            <a:extLst>
              <a:ext uri="{FF2B5EF4-FFF2-40B4-BE49-F238E27FC236}">
                <a16:creationId xmlns:a16="http://schemas.microsoft.com/office/drawing/2014/main" id="{5E08FFD7-036B-6F4E-A0F2-6C24239F48D2}"/>
              </a:ext>
            </a:extLst>
          </p:cNvPr>
          <p:cNvSpPr txBox="1"/>
          <p:nvPr/>
        </p:nvSpPr>
        <p:spPr>
          <a:xfrm>
            <a:off x="8816356" y="5273079"/>
            <a:ext cx="3182922" cy="12522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r" defTabSz="584200" rtl="0" fontAlgn="auto" latinLnBrk="0" hangingPunct="0">
              <a:lnSpc>
                <a:spcPct val="80000"/>
              </a:lnSpc>
              <a:spcBef>
                <a:spcPts val="4800"/>
              </a:spcBef>
              <a:spcAft>
                <a:spcPts val="0"/>
              </a:spcAft>
              <a:buClrTx/>
              <a:buSzTx/>
              <a:buFontTx/>
              <a:buNone/>
              <a:tabLst/>
            </a:pPr>
            <a:r>
              <a:rPr kumimoji="0" lang="de-DE" sz="2000" i="0" u="none" strike="noStrike" cap="none" spc="-96" normalizeH="0" baseline="0" dirty="0">
                <a:ln>
                  <a:noFill/>
                </a:ln>
                <a:solidFill>
                  <a:schemeClr val="tx1"/>
                </a:solidFill>
                <a:effectLst/>
                <a:uFillTx/>
                <a:latin typeface="+mj-lt"/>
                <a:ea typeface="+mj-ea"/>
                <a:cs typeface="+mj-cs"/>
                <a:sym typeface="Arial Black"/>
              </a:rPr>
              <a:t>Version:</a:t>
            </a:r>
            <a:br>
              <a:rPr kumimoji="0" lang="de-DE" sz="2000" i="0" u="none" strike="noStrike" cap="none" spc="-96" normalizeH="0" baseline="0" dirty="0">
                <a:ln>
                  <a:noFill/>
                </a:ln>
                <a:solidFill>
                  <a:schemeClr val="tx1"/>
                </a:solidFill>
                <a:effectLst/>
                <a:uFillTx/>
                <a:latin typeface="+mj-lt"/>
                <a:ea typeface="+mj-ea"/>
                <a:cs typeface="+mj-cs"/>
                <a:sym typeface="Arial Black"/>
              </a:rPr>
            </a:br>
            <a:r>
              <a:rPr kumimoji="0" lang="de-DE" sz="2000" i="1" u="none" strike="noStrike" cap="none" spc="-96" normalizeH="0" baseline="0" dirty="0">
                <a:ln>
                  <a:noFill/>
                </a:ln>
                <a:solidFill>
                  <a:schemeClr val="tx1"/>
                </a:solidFill>
                <a:effectLst/>
                <a:uFillTx/>
                <a:latin typeface="+mn-lt"/>
                <a:ea typeface="+mj-ea"/>
                <a:cs typeface="+mj-cs"/>
                <a:sym typeface="Arial Black"/>
              </a:rPr>
              <a:t>Office 365 für Windows und Mac</a:t>
            </a:r>
          </a:p>
        </p:txBody>
      </p:sp>
      <p:pic>
        <p:nvPicPr>
          <p:cNvPr id="3" name="Picture 2">
            <a:extLst>
              <a:ext uri="{FF2B5EF4-FFF2-40B4-BE49-F238E27FC236}">
                <a16:creationId xmlns:a16="http://schemas.microsoft.com/office/drawing/2014/main" id="{6A149AA9-6F98-D748-B15B-2A1E6515EC09}"/>
              </a:ext>
            </a:extLst>
          </p:cNvPr>
          <p:cNvPicPr>
            <a:picLocks noChangeAspect="1"/>
          </p:cNvPicPr>
          <p:nvPr/>
        </p:nvPicPr>
        <p:blipFill>
          <a:blip r:embed="rId2"/>
          <a:stretch>
            <a:fillRect/>
          </a:stretch>
        </p:blipFill>
        <p:spPr>
          <a:xfrm>
            <a:off x="6960096" y="457202"/>
            <a:ext cx="4963170" cy="670998"/>
          </a:xfrm>
          <a:prstGeom prst="rect">
            <a:avLst/>
          </a:prstGeom>
        </p:spPr>
      </p:pic>
    </p:spTree>
    <p:extLst>
      <p:ext uri="{BB962C8B-B14F-4D97-AF65-F5344CB8AC3E}">
        <p14:creationId xmlns:p14="http://schemas.microsoft.com/office/powerpoint/2010/main" val="1558033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Bildschirmfoto">
            <a:extLst>
              <a:ext uri="{FF2B5EF4-FFF2-40B4-BE49-F238E27FC236}">
                <a16:creationId xmlns:a16="http://schemas.microsoft.com/office/drawing/2014/main" id="{AAA68FB7-5D1C-E445-BF25-C683DBB64148}"/>
              </a:ext>
            </a:extLst>
          </p:cNvPr>
          <p:cNvGrpSpPr/>
          <p:nvPr/>
        </p:nvGrpSpPr>
        <p:grpSpPr>
          <a:xfrm>
            <a:off x="0" y="6518"/>
            <a:ext cx="12192000" cy="6844964"/>
            <a:chOff x="0" y="6518"/>
            <a:chExt cx="12192000" cy="6844964"/>
          </a:xfrm>
        </p:grpSpPr>
        <p:pic>
          <p:nvPicPr>
            <p:cNvPr id="4" name="Grafik 3" descr="Ein Bild, das Screenshot enthält.&#10;&#10;Automatisch generierte Beschreibung">
              <a:extLst>
                <a:ext uri="{FF2B5EF4-FFF2-40B4-BE49-F238E27FC236}">
                  <a16:creationId xmlns:a16="http://schemas.microsoft.com/office/drawing/2014/main" id="{F6BB6250-EE77-49E7-A2DF-20D63D18AB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18"/>
              <a:ext cx="12192000" cy="6844964"/>
            </a:xfrm>
            <a:prstGeom prst="rect">
              <a:avLst/>
            </a:prstGeom>
          </p:spPr>
        </p:pic>
        <p:sp>
          <p:nvSpPr>
            <p:cNvPr id="10" name="Rechteck 4">
              <a:extLst>
                <a:ext uri="{FF2B5EF4-FFF2-40B4-BE49-F238E27FC236}">
                  <a16:creationId xmlns:a16="http://schemas.microsoft.com/office/drawing/2014/main" id="{F2E375E9-F58A-BE49-9083-11BDDFC6FB06}"/>
                </a:ext>
              </a:extLst>
            </p:cNvPr>
            <p:cNvSpPr/>
            <p:nvPr/>
          </p:nvSpPr>
          <p:spPr>
            <a:xfrm>
              <a:off x="1195918" y="860155"/>
              <a:ext cx="1371689" cy="219741"/>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30" name="4">
              <a:extLst>
                <a:ext uri="{FF2B5EF4-FFF2-40B4-BE49-F238E27FC236}">
                  <a16:creationId xmlns:a16="http://schemas.microsoft.com/office/drawing/2014/main" id="{3D2C7A2F-0683-954E-A3E0-1CE14D98810D}"/>
                </a:ext>
              </a:extLst>
            </p:cNvPr>
            <p:cNvSpPr/>
            <p:nvPr/>
          </p:nvSpPr>
          <p:spPr>
            <a:xfrm>
              <a:off x="788383" y="1602577"/>
              <a:ext cx="284973"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3</a:t>
              </a:r>
            </a:p>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4</a:t>
              </a:r>
            </a:p>
          </p:txBody>
        </p:sp>
        <p:sp>
          <p:nvSpPr>
            <p:cNvPr id="12" name="Rechteck 3">
              <a:extLst>
                <a:ext uri="{FF2B5EF4-FFF2-40B4-BE49-F238E27FC236}">
                  <a16:creationId xmlns:a16="http://schemas.microsoft.com/office/drawing/2014/main" id="{18FD5695-0524-A643-A299-542A1B3C80AF}"/>
                </a:ext>
              </a:extLst>
            </p:cNvPr>
            <p:cNvSpPr/>
            <p:nvPr/>
          </p:nvSpPr>
          <p:spPr>
            <a:xfrm>
              <a:off x="1214026" y="1602577"/>
              <a:ext cx="1371689" cy="21974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4" name="3">
              <a:extLst>
                <a:ext uri="{FF2B5EF4-FFF2-40B4-BE49-F238E27FC236}">
                  <a16:creationId xmlns:a16="http://schemas.microsoft.com/office/drawing/2014/main" id="{BCAA5C85-2876-8044-82E0-C1A58D251EF8}"/>
                </a:ext>
              </a:extLst>
            </p:cNvPr>
            <p:cNvSpPr/>
            <p:nvPr/>
          </p:nvSpPr>
          <p:spPr>
            <a:xfrm>
              <a:off x="775203" y="863872"/>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3</a:t>
              </a:r>
            </a:p>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2">
              <a:extLst>
                <a:ext uri="{FF2B5EF4-FFF2-40B4-BE49-F238E27FC236}">
                  <a16:creationId xmlns:a16="http://schemas.microsoft.com/office/drawing/2014/main" id="{E23C1976-E83F-C642-9E71-FBDEAC413A6D}"/>
                </a:ext>
              </a:extLst>
            </p:cNvPr>
            <p:cNvSpPr/>
            <p:nvPr/>
          </p:nvSpPr>
          <p:spPr>
            <a:xfrm>
              <a:off x="6456004" y="270982"/>
              <a:ext cx="678127" cy="32400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2">
              <a:extLst>
                <a:ext uri="{FF2B5EF4-FFF2-40B4-BE49-F238E27FC236}">
                  <a16:creationId xmlns:a16="http://schemas.microsoft.com/office/drawing/2014/main" id="{786C950C-2C88-8149-B5B5-0A5095573F33}"/>
                </a:ext>
              </a:extLst>
            </p:cNvPr>
            <p:cNvSpPr/>
            <p:nvPr/>
          </p:nvSpPr>
          <p:spPr>
            <a:xfrm>
              <a:off x="6023956" y="325006"/>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2</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11" name="1">
              <a:extLst>
                <a:ext uri="{FF2B5EF4-FFF2-40B4-BE49-F238E27FC236}">
                  <a16:creationId xmlns:a16="http://schemas.microsoft.com/office/drawing/2014/main" id="{DAC4B8B3-7CC4-3143-AE12-F049CCE47370}"/>
                </a:ext>
              </a:extLst>
            </p:cNvPr>
            <p:cNvSpPr/>
            <p:nvPr/>
          </p:nvSpPr>
          <p:spPr>
            <a:xfrm>
              <a:off x="2963688" y="4293096"/>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sp>
          <p:nvSpPr>
            <p:cNvPr id="9" name="Anleitung">
              <a:extLst>
                <a:ext uri="{FF2B5EF4-FFF2-40B4-BE49-F238E27FC236}">
                  <a16:creationId xmlns:a16="http://schemas.microsoft.com/office/drawing/2014/main" id="{CAA26CA2-B6D0-FD4C-94DB-01EAF413B82F}"/>
                </a:ext>
              </a:extLst>
            </p:cNvPr>
            <p:cNvSpPr txBox="1"/>
            <p:nvPr/>
          </p:nvSpPr>
          <p:spPr>
            <a:xfrm>
              <a:off x="5004720" y="3448391"/>
              <a:ext cx="6430960" cy="25449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Text in Formen umwandeln</a:t>
              </a:r>
              <a:br>
                <a:rPr lang="de-DE" sz="2200" spc="-96" dirty="0"/>
              </a:br>
              <a:br>
                <a:rPr lang="de-DE" sz="2200" spc="-96" dirty="0"/>
              </a:br>
              <a:r>
                <a:rPr lang="de-DE" i="1" spc="-96" dirty="0">
                  <a:latin typeface="+mn-lt"/>
                </a:rPr>
                <a:t>[Textfeld] und [Form] anwählen </a:t>
              </a:r>
              <a:br>
                <a:rPr lang="de-DE" i="1" spc="-96" dirty="0">
                  <a:latin typeface="+mn-lt"/>
                </a:rPr>
              </a:br>
              <a:r>
                <a:rPr lang="de-DE" i="1" spc="-96" dirty="0">
                  <a:latin typeface="+mn-lt"/>
                </a:rPr>
                <a:t>– [Format] –</a:t>
              </a:r>
              <a:r>
                <a:rPr lang="de-DE" i="1" spc="-96" dirty="0"/>
                <a:t> </a:t>
              </a:r>
              <a:r>
                <a:rPr lang="de-DE" i="1" spc="-96" dirty="0">
                  <a:latin typeface="+mn-lt"/>
                </a:rPr>
                <a:t>[Formen zusammenführen]</a:t>
              </a:r>
              <a:br>
                <a:rPr lang="de-DE" i="1" spc="-96" dirty="0">
                  <a:latin typeface="+mn-lt"/>
                </a:rPr>
              </a:br>
              <a:r>
                <a:rPr lang="de-DE" i="1" spc="-96" dirty="0">
                  <a:latin typeface="+mn-lt"/>
                </a:rPr>
                <a:t>– [Schnittmenge bilden]</a:t>
              </a:r>
            </a:p>
          </p:txBody>
        </p:sp>
        <p:sp>
          <p:nvSpPr>
            <p:cNvPr id="15" name="Symbol Windows">
              <a:extLst>
                <a:ext uri="{FF2B5EF4-FFF2-40B4-BE49-F238E27FC236}">
                  <a16:creationId xmlns:a16="http://schemas.microsoft.com/office/drawing/2014/main" id="{E7575B73-1E9E-4249-A18A-E6AD302B4CA5}"/>
                </a:ext>
              </a:extLst>
            </p:cNvPr>
            <p:cNvSpPr/>
            <p:nvPr/>
          </p:nvSpPr>
          <p:spPr>
            <a:xfrm>
              <a:off x="5004720" y="3409609"/>
              <a:ext cx="340766" cy="344672"/>
            </a:xfrm>
            <a:custGeom>
              <a:avLst/>
              <a:gdLst>
                <a:gd name="connsiteX0" fmla="*/ 2336800 w 5065486"/>
                <a:gd name="connsiteY0" fmla="*/ 2685143 h 5123543"/>
                <a:gd name="connsiteX1" fmla="*/ 5065486 w 5065486"/>
                <a:gd name="connsiteY1" fmla="*/ 2714172 h 5123543"/>
                <a:gd name="connsiteX2" fmla="*/ 5065486 w 5065486"/>
                <a:gd name="connsiteY2" fmla="*/ 5123543 h 5123543"/>
                <a:gd name="connsiteX3" fmla="*/ 2336800 w 5065486"/>
                <a:gd name="connsiteY3" fmla="*/ 4731657 h 5123543"/>
                <a:gd name="connsiteX4" fmla="*/ 14514 w 5065486"/>
                <a:gd name="connsiteY4" fmla="*/ 2685143 h 5123543"/>
                <a:gd name="connsiteX5" fmla="*/ 2075543 w 5065486"/>
                <a:gd name="connsiteY5" fmla="*/ 2685143 h 5123543"/>
                <a:gd name="connsiteX6" fmla="*/ 2075543 w 5065486"/>
                <a:gd name="connsiteY6" fmla="*/ 4717143 h 5123543"/>
                <a:gd name="connsiteX7" fmla="*/ 14514 w 5065486"/>
                <a:gd name="connsiteY7" fmla="*/ 4383314 h 5123543"/>
                <a:gd name="connsiteX8" fmla="*/ 2104571 w 5065486"/>
                <a:gd name="connsiteY8" fmla="*/ 449943 h 5123543"/>
                <a:gd name="connsiteX9" fmla="*/ 2104571 w 5065486"/>
                <a:gd name="connsiteY9" fmla="*/ 2452914 h 5123543"/>
                <a:gd name="connsiteX10" fmla="*/ 0 w 5065486"/>
                <a:gd name="connsiteY10" fmla="*/ 2452914 h 5123543"/>
                <a:gd name="connsiteX11" fmla="*/ 0 w 5065486"/>
                <a:gd name="connsiteY11" fmla="*/ 754743 h 5123543"/>
                <a:gd name="connsiteX12" fmla="*/ 5065486 w 5065486"/>
                <a:gd name="connsiteY12" fmla="*/ 0 h 5123543"/>
                <a:gd name="connsiteX13" fmla="*/ 5065486 w 5065486"/>
                <a:gd name="connsiteY13" fmla="*/ 2467429 h 5123543"/>
                <a:gd name="connsiteX14" fmla="*/ 2351314 w 5065486"/>
                <a:gd name="connsiteY14" fmla="*/ 2423886 h 5123543"/>
                <a:gd name="connsiteX15" fmla="*/ 2336800 w 5065486"/>
                <a:gd name="connsiteY15" fmla="*/ 420914 h 5123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65486" h="5123543">
                  <a:moveTo>
                    <a:pt x="2336800" y="2685143"/>
                  </a:moveTo>
                  <a:lnTo>
                    <a:pt x="5065486" y="2714172"/>
                  </a:lnTo>
                  <a:lnTo>
                    <a:pt x="5065486" y="5123543"/>
                  </a:lnTo>
                  <a:lnTo>
                    <a:pt x="2336800" y="4731657"/>
                  </a:lnTo>
                  <a:close/>
                  <a:moveTo>
                    <a:pt x="14514" y="2685143"/>
                  </a:moveTo>
                  <a:lnTo>
                    <a:pt x="2075543" y="2685143"/>
                  </a:lnTo>
                  <a:lnTo>
                    <a:pt x="2075543" y="4717143"/>
                  </a:lnTo>
                  <a:lnTo>
                    <a:pt x="14514" y="4383314"/>
                  </a:lnTo>
                  <a:close/>
                  <a:moveTo>
                    <a:pt x="2104571" y="449943"/>
                  </a:moveTo>
                  <a:lnTo>
                    <a:pt x="2104571" y="2452914"/>
                  </a:lnTo>
                  <a:lnTo>
                    <a:pt x="0" y="2452914"/>
                  </a:lnTo>
                  <a:lnTo>
                    <a:pt x="0" y="754743"/>
                  </a:lnTo>
                  <a:close/>
                  <a:moveTo>
                    <a:pt x="5065486" y="0"/>
                  </a:moveTo>
                  <a:lnTo>
                    <a:pt x="5065486" y="2467429"/>
                  </a:lnTo>
                  <a:lnTo>
                    <a:pt x="2351314" y="2423886"/>
                  </a:lnTo>
                  <a:lnTo>
                    <a:pt x="2336800" y="420914"/>
                  </a:lnTo>
                  <a:close/>
                </a:path>
              </a:pathLst>
            </a:cu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5" name="Rechteck 4">
              <a:extLst>
                <a:ext uri="{FF2B5EF4-FFF2-40B4-BE49-F238E27FC236}">
                  <a16:creationId xmlns:a16="http://schemas.microsoft.com/office/drawing/2014/main" id="{F17582BA-49CE-4D2B-9BDA-B3903654647A}"/>
                </a:ext>
              </a:extLst>
            </p:cNvPr>
            <p:cNvSpPr/>
            <p:nvPr/>
          </p:nvSpPr>
          <p:spPr>
            <a:xfrm>
              <a:off x="9552384" y="44624"/>
              <a:ext cx="1152128" cy="240101"/>
            </a:xfrm>
            <a:prstGeom prst="rect">
              <a:avLst/>
            </a:prstGeom>
            <a:solidFill>
              <a:srgbClr val="B7472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spTree>
    <p:extLst>
      <p:ext uri="{BB962C8B-B14F-4D97-AF65-F5344CB8AC3E}">
        <p14:creationId xmlns:p14="http://schemas.microsoft.com/office/powerpoint/2010/main" val="2609025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Zeitachse">
            <a:extLst>
              <a:ext uri="{FF2B5EF4-FFF2-40B4-BE49-F238E27FC236}">
                <a16:creationId xmlns:a16="http://schemas.microsoft.com/office/drawing/2014/main" id="{883C7E2B-282C-534A-AE5F-C7CC7058A6AC}"/>
              </a:ext>
            </a:extLst>
          </p:cNvPr>
          <p:cNvGrpSpPr/>
          <p:nvPr/>
        </p:nvGrpSpPr>
        <p:grpSpPr>
          <a:xfrm>
            <a:off x="10941067" y="6628"/>
            <a:ext cx="1250933" cy="1312297"/>
            <a:chOff x="10941067" y="6628"/>
            <a:chExt cx="1250933" cy="1312297"/>
          </a:xfrm>
        </p:grpSpPr>
        <p:sp>
          <p:nvSpPr>
            <p:cNvPr id="24" name="Hilsform weiß hinter Zeitleiste rund">
              <a:extLst>
                <a:ext uri="{FF2B5EF4-FFF2-40B4-BE49-F238E27FC236}">
                  <a16:creationId xmlns:a16="http://schemas.microsoft.com/office/drawing/2014/main" id="{BDB942F5-307F-4740-BCF8-0775C6FA0470}"/>
                </a:ext>
              </a:extLst>
            </p:cNvPr>
            <p:cNvSpPr/>
            <p:nvPr/>
          </p:nvSpPr>
          <p:spPr>
            <a:xfrm>
              <a:off x="10941067" y="6628"/>
              <a:ext cx="1250933" cy="1312297"/>
            </a:xfrm>
            <a:custGeom>
              <a:avLst/>
              <a:gdLst>
                <a:gd name="connsiteX0" fmla="*/ 194553 w 1250933"/>
                <a:gd name="connsiteY0" fmla="*/ 0 h 1312297"/>
                <a:gd name="connsiteX1" fmla="*/ 1250932 w 1250933"/>
                <a:gd name="connsiteY1" fmla="*/ 0 h 1312297"/>
                <a:gd name="connsiteX2" fmla="*/ 1250933 w 1250933"/>
                <a:gd name="connsiteY2" fmla="*/ 28 h 1312297"/>
                <a:gd name="connsiteX3" fmla="*/ 1250933 w 1250933"/>
                <a:gd name="connsiteY3" fmla="*/ 933217 h 1312297"/>
                <a:gd name="connsiteX4" fmla="*/ 1222357 w 1250933"/>
                <a:gd name="connsiteY4" fmla="*/ 914988 h 1312297"/>
                <a:gd name="connsiteX5" fmla="*/ 1236645 w 1250933"/>
                <a:gd name="connsiteY5" fmla="*/ 885494 h 1312297"/>
                <a:gd name="connsiteX6" fmla="*/ 1207593 w 1250933"/>
                <a:gd name="connsiteY6" fmla="*/ 928357 h 1312297"/>
                <a:gd name="connsiteX7" fmla="*/ 1207563 w 1250933"/>
                <a:gd name="connsiteY7" fmla="*/ 928452 h 1312297"/>
                <a:gd name="connsiteX8" fmla="*/ 628476 w 1250933"/>
                <a:gd name="connsiteY8" fmla="*/ 1312297 h 1312297"/>
                <a:gd name="connsiteX9" fmla="*/ 0 w 1250933"/>
                <a:gd name="connsiteY9" fmla="*/ 683821 h 1312297"/>
                <a:gd name="connsiteX10" fmla="*/ 184076 w 1250933"/>
                <a:gd name="connsiteY10" fmla="*/ 239421 h 1312297"/>
                <a:gd name="connsiteX11" fmla="*/ 194553 w 1250933"/>
                <a:gd name="connsiteY11" fmla="*/ 230777 h 131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0933" h="1312297">
                  <a:moveTo>
                    <a:pt x="194553" y="0"/>
                  </a:moveTo>
                  <a:lnTo>
                    <a:pt x="1250932" y="0"/>
                  </a:lnTo>
                  <a:lnTo>
                    <a:pt x="1250933" y="28"/>
                  </a:lnTo>
                  <a:lnTo>
                    <a:pt x="1250933" y="933217"/>
                  </a:lnTo>
                  <a:lnTo>
                    <a:pt x="1222357" y="914988"/>
                  </a:lnTo>
                  <a:lnTo>
                    <a:pt x="1236645" y="885494"/>
                  </a:lnTo>
                  <a:lnTo>
                    <a:pt x="1207593" y="928357"/>
                  </a:lnTo>
                  <a:cubicBezTo>
                    <a:pt x="1207583" y="928389"/>
                    <a:pt x="1207573" y="928420"/>
                    <a:pt x="1207563" y="928452"/>
                  </a:cubicBezTo>
                  <a:cubicBezTo>
                    <a:pt x="1112155" y="1154022"/>
                    <a:pt x="888799" y="1312297"/>
                    <a:pt x="628476" y="1312297"/>
                  </a:cubicBezTo>
                  <a:cubicBezTo>
                    <a:pt x="281378" y="1312297"/>
                    <a:pt x="0" y="1030919"/>
                    <a:pt x="0" y="683821"/>
                  </a:cubicBezTo>
                  <a:cubicBezTo>
                    <a:pt x="0" y="510272"/>
                    <a:pt x="70345" y="353153"/>
                    <a:pt x="184076" y="239421"/>
                  </a:cubicBezTo>
                  <a:lnTo>
                    <a:pt x="194553" y="23077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5" name="Zeitleiste rund Bogen">
              <a:extLst>
                <a:ext uri="{FF2B5EF4-FFF2-40B4-BE49-F238E27FC236}">
                  <a16:creationId xmlns:a16="http://schemas.microsoft.com/office/drawing/2014/main" id="{940CE0F3-3B8A-784F-80C0-34340BA42F3C}"/>
                </a:ext>
              </a:extLst>
            </p:cNvPr>
            <p:cNvSpPr>
              <a:spLocks noChangeAspect="1"/>
            </p:cNvSpPr>
            <p:nvPr/>
          </p:nvSpPr>
          <p:spPr>
            <a:xfrm>
              <a:off x="11105180" y="260801"/>
              <a:ext cx="882917" cy="882917"/>
            </a:xfrm>
            <a:prstGeom prst="arc">
              <a:avLst>
                <a:gd name="adj1" fmla="val 4033659"/>
                <a:gd name="adj2" fmla="val 14669351"/>
              </a:avLst>
            </a:prstGeom>
            <a:no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6" name="Zeitleiste rund 2">
              <a:extLst>
                <a:ext uri="{FF2B5EF4-FFF2-40B4-BE49-F238E27FC236}">
                  <a16:creationId xmlns:a16="http://schemas.microsoft.com/office/drawing/2014/main" id="{33B34614-B10B-DA4A-B91E-765603D097F2}"/>
                </a:ext>
              </a:extLst>
            </p:cNvPr>
            <p:cNvSpPr/>
            <p:nvPr/>
          </p:nvSpPr>
          <p:spPr>
            <a:xfrm rot="900000">
              <a:off x="11650428" y="277942"/>
              <a:ext cx="11460" cy="31171"/>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Zeitleiste rund 3">
              <a:extLst>
                <a:ext uri="{FF2B5EF4-FFF2-40B4-BE49-F238E27FC236}">
                  <a16:creationId xmlns:a16="http://schemas.microsoft.com/office/drawing/2014/main" id="{7AA38D00-0E45-9243-B6BA-985623760699}"/>
                </a:ext>
              </a:extLst>
            </p:cNvPr>
            <p:cNvSpPr/>
            <p:nvPr/>
          </p:nvSpPr>
          <p:spPr>
            <a:xfrm rot="1800000">
              <a:off x="11744640" y="318112"/>
              <a:ext cx="11460" cy="62550"/>
            </a:xfrm>
            <a:custGeom>
              <a:avLst/>
              <a:gdLst>
                <a:gd name="connsiteX0" fmla="*/ 0 w 45803"/>
                <a:gd name="connsiteY0" fmla="*/ 0 h 226238"/>
                <a:gd name="connsiteX1" fmla="*/ 45803 w 45803"/>
                <a:gd name="connsiteY1" fmla="*/ 0 h 226238"/>
                <a:gd name="connsiteX2" fmla="*/ 45803 w 45803"/>
                <a:gd name="connsiteY2" fmla="*/ 226238 h 226238"/>
                <a:gd name="connsiteX3" fmla="*/ 0 w 45803"/>
                <a:gd name="connsiteY3" fmla="*/ 225215 h 226238"/>
                <a:gd name="connsiteX4" fmla="*/ 0 w 45803"/>
                <a:gd name="connsiteY4" fmla="*/ 0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0" y="0"/>
                  </a:moveTo>
                  <a:lnTo>
                    <a:pt x="45803" y="0"/>
                  </a:lnTo>
                  <a:lnTo>
                    <a:pt x="45803" y="226238"/>
                  </a:lnTo>
                  <a:lnTo>
                    <a:pt x="0" y="225215"/>
                  </a:lnTo>
                  <a:lnTo>
                    <a:pt x="0" y="0"/>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Zeitleiste rund 5">
              <a:extLst>
                <a:ext uri="{FF2B5EF4-FFF2-40B4-BE49-F238E27FC236}">
                  <a16:creationId xmlns:a16="http://schemas.microsoft.com/office/drawing/2014/main" id="{7132252F-52C9-744D-9D0C-51F2EE337E6B}"/>
                </a:ext>
              </a:extLst>
            </p:cNvPr>
            <p:cNvSpPr/>
            <p:nvPr/>
          </p:nvSpPr>
          <p:spPr>
            <a:xfrm rot="3600000">
              <a:off x="11893781" y="467254"/>
              <a:ext cx="11459" cy="62550"/>
            </a:xfrm>
            <a:custGeom>
              <a:avLst/>
              <a:gdLst>
                <a:gd name="connsiteX0" fmla="*/ 0 w 45803"/>
                <a:gd name="connsiteY0" fmla="*/ 0 h 226238"/>
                <a:gd name="connsiteX1" fmla="*/ 45803 w 45803"/>
                <a:gd name="connsiteY1" fmla="*/ 0 h 226238"/>
                <a:gd name="connsiteX2" fmla="*/ 45802 w 45803"/>
                <a:gd name="connsiteY2" fmla="*/ 225215 h 226238"/>
                <a:gd name="connsiteX3" fmla="*/ 0 w 45803"/>
                <a:gd name="connsiteY3" fmla="*/ 226238 h 226238"/>
                <a:gd name="connsiteX4" fmla="*/ 0 w 45803"/>
                <a:gd name="connsiteY4" fmla="*/ 0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0" y="0"/>
                  </a:moveTo>
                  <a:lnTo>
                    <a:pt x="45803" y="0"/>
                  </a:lnTo>
                  <a:lnTo>
                    <a:pt x="45802" y="225215"/>
                  </a:lnTo>
                  <a:lnTo>
                    <a:pt x="0" y="226238"/>
                  </a:lnTo>
                  <a:lnTo>
                    <a:pt x="0"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Zeitleiste rund 6">
              <a:extLst>
                <a:ext uri="{FF2B5EF4-FFF2-40B4-BE49-F238E27FC236}">
                  <a16:creationId xmlns:a16="http://schemas.microsoft.com/office/drawing/2014/main" id="{8E153ADF-1557-FE4D-88B3-440374DE78B7}"/>
                </a:ext>
              </a:extLst>
            </p:cNvPr>
            <p:cNvSpPr/>
            <p:nvPr/>
          </p:nvSpPr>
          <p:spPr>
            <a:xfrm rot="4500000">
              <a:off x="11934486" y="565526"/>
              <a:ext cx="11459" cy="62550"/>
            </a:xfrm>
            <a:custGeom>
              <a:avLst/>
              <a:gdLst>
                <a:gd name="connsiteX0" fmla="*/ 0 w 45802"/>
                <a:gd name="connsiteY0" fmla="*/ 1 h 226221"/>
                <a:gd name="connsiteX1" fmla="*/ 45802 w 45802"/>
                <a:gd name="connsiteY1" fmla="*/ 0 h 226221"/>
                <a:gd name="connsiteX2" fmla="*/ 45802 w 45802"/>
                <a:gd name="connsiteY2" fmla="*/ 226221 h 226221"/>
                <a:gd name="connsiteX3" fmla="*/ 0 w 45802"/>
                <a:gd name="connsiteY3" fmla="*/ 225758 h 226221"/>
                <a:gd name="connsiteX4" fmla="*/ 0 w 45802"/>
                <a:gd name="connsiteY4" fmla="*/ 1 h 226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21">
                  <a:moveTo>
                    <a:pt x="0" y="1"/>
                  </a:moveTo>
                  <a:lnTo>
                    <a:pt x="45802" y="0"/>
                  </a:lnTo>
                  <a:lnTo>
                    <a:pt x="45802" y="226221"/>
                  </a:lnTo>
                  <a:lnTo>
                    <a:pt x="0" y="225758"/>
                  </a:lnTo>
                  <a:lnTo>
                    <a:pt x="0" y="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Zeitleiste rund 7">
              <a:extLst>
                <a:ext uri="{FF2B5EF4-FFF2-40B4-BE49-F238E27FC236}">
                  <a16:creationId xmlns:a16="http://schemas.microsoft.com/office/drawing/2014/main" id="{F94199AD-5EFA-9743-9005-11F91BE4DDF6}"/>
                </a:ext>
              </a:extLst>
            </p:cNvPr>
            <p:cNvSpPr/>
            <p:nvPr/>
          </p:nvSpPr>
          <p:spPr>
            <a:xfrm rot="5400000">
              <a:off x="11964060" y="686674"/>
              <a:ext cx="11459" cy="31171"/>
            </a:xfrm>
            <a:custGeom>
              <a:avLst/>
              <a:gdLst>
                <a:gd name="connsiteX0" fmla="*/ 0 w 45803"/>
                <a:gd name="connsiteY0" fmla="*/ 225706 h 225706"/>
                <a:gd name="connsiteX1" fmla="*/ 0 w 45803"/>
                <a:gd name="connsiteY1" fmla="*/ 0 h 225706"/>
                <a:gd name="connsiteX2" fmla="*/ 45803 w 45803"/>
                <a:gd name="connsiteY2" fmla="*/ 0 h 225706"/>
                <a:gd name="connsiteX3" fmla="*/ 45803 w 45803"/>
                <a:gd name="connsiteY3" fmla="*/ 225706 h 225706"/>
                <a:gd name="connsiteX4" fmla="*/ 22903 w 45803"/>
                <a:gd name="connsiteY4" fmla="*/ 224549 h 225706"/>
                <a:gd name="connsiteX5" fmla="*/ 0 w 45803"/>
                <a:gd name="connsiteY5" fmla="*/ 225706 h 22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6">
                  <a:moveTo>
                    <a:pt x="0" y="225706"/>
                  </a:moveTo>
                  <a:lnTo>
                    <a:pt x="0" y="0"/>
                  </a:lnTo>
                  <a:lnTo>
                    <a:pt x="45803" y="0"/>
                  </a:lnTo>
                  <a:lnTo>
                    <a:pt x="45803" y="225706"/>
                  </a:lnTo>
                  <a:lnTo>
                    <a:pt x="22903" y="224549"/>
                  </a:lnTo>
                  <a:lnTo>
                    <a:pt x="0" y="225706"/>
                  </a:lnTo>
                  <a:close/>
                </a:path>
              </a:pathLst>
            </a:custGeom>
            <a:solidFill>
              <a:srgbClr val="204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Zeitleiste rund 21">
              <a:extLst>
                <a:ext uri="{FF2B5EF4-FFF2-40B4-BE49-F238E27FC236}">
                  <a16:creationId xmlns:a16="http://schemas.microsoft.com/office/drawing/2014/main" id="{86D8AB29-4B53-AF40-9117-C68ABE8E78C6}"/>
                </a:ext>
              </a:extLst>
            </p:cNvPr>
            <p:cNvSpPr/>
            <p:nvPr/>
          </p:nvSpPr>
          <p:spPr>
            <a:xfrm rot="18000000">
              <a:off x="11173696" y="475534"/>
              <a:ext cx="11459" cy="29431"/>
            </a:xfrm>
            <a:custGeom>
              <a:avLst/>
              <a:gdLst>
                <a:gd name="connsiteX0" fmla="*/ 45803 w 45803"/>
                <a:gd name="connsiteY0" fmla="*/ 0 h 226237"/>
                <a:gd name="connsiteX1" fmla="*/ 45803 w 45803"/>
                <a:gd name="connsiteY1" fmla="*/ 226237 h 226237"/>
                <a:gd name="connsiteX2" fmla="*/ 0 w 45803"/>
                <a:gd name="connsiteY2" fmla="*/ 225215 h 226237"/>
                <a:gd name="connsiteX3" fmla="*/ 0 w 45803"/>
                <a:gd name="connsiteY3" fmla="*/ 0 h 226237"/>
                <a:gd name="connsiteX4" fmla="*/ 45803 w 45803"/>
                <a:gd name="connsiteY4" fmla="*/ 0 h 226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7">
                  <a:moveTo>
                    <a:pt x="45803" y="0"/>
                  </a:moveTo>
                  <a:lnTo>
                    <a:pt x="45803" y="226237"/>
                  </a:lnTo>
                  <a:lnTo>
                    <a:pt x="0" y="225215"/>
                  </a:lnTo>
                  <a:lnTo>
                    <a:pt x="0" y="0"/>
                  </a:lnTo>
                  <a:lnTo>
                    <a:pt x="45803"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Zeitleiste rund 22">
              <a:extLst>
                <a:ext uri="{FF2B5EF4-FFF2-40B4-BE49-F238E27FC236}">
                  <a16:creationId xmlns:a16="http://schemas.microsoft.com/office/drawing/2014/main" id="{E7998EBC-F95F-6942-9582-848D22E5DE0F}"/>
                </a:ext>
              </a:extLst>
            </p:cNvPr>
            <p:cNvSpPr/>
            <p:nvPr/>
          </p:nvSpPr>
          <p:spPr>
            <a:xfrm rot="18900000">
              <a:off x="11241080" y="387715"/>
              <a:ext cx="11460" cy="29431"/>
            </a:xfrm>
            <a:custGeom>
              <a:avLst/>
              <a:gdLst>
                <a:gd name="connsiteX0" fmla="*/ 45804 w 45804"/>
                <a:gd name="connsiteY0" fmla="*/ 0 h 225646"/>
                <a:gd name="connsiteX1" fmla="*/ 45804 w 45804"/>
                <a:gd name="connsiteY1" fmla="*/ 225645 h 225646"/>
                <a:gd name="connsiteX2" fmla="*/ 22901 w 45804"/>
                <a:gd name="connsiteY2" fmla="*/ 224553 h 225646"/>
                <a:gd name="connsiteX3" fmla="*/ 1 w 45804"/>
                <a:gd name="connsiteY3" fmla="*/ 225646 h 225646"/>
                <a:gd name="connsiteX4" fmla="*/ 0 w 45804"/>
                <a:gd name="connsiteY4" fmla="*/ 0 h 225646"/>
                <a:gd name="connsiteX5" fmla="*/ 45804 w 45804"/>
                <a:gd name="connsiteY5" fmla="*/ 0 h 225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4" h="225646">
                  <a:moveTo>
                    <a:pt x="45804" y="0"/>
                  </a:moveTo>
                  <a:lnTo>
                    <a:pt x="45804" y="225645"/>
                  </a:lnTo>
                  <a:lnTo>
                    <a:pt x="22901" y="224553"/>
                  </a:lnTo>
                  <a:lnTo>
                    <a:pt x="1" y="225646"/>
                  </a:lnTo>
                  <a:lnTo>
                    <a:pt x="0" y="0"/>
                  </a:lnTo>
                  <a:lnTo>
                    <a:pt x="45804"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Zeitleiste rund 23">
              <a:extLst>
                <a:ext uri="{FF2B5EF4-FFF2-40B4-BE49-F238E27FC236}">
                  <a16:creationId xmlns:a16="http://schemas.microsoft.com/office/drawing/2014/main" id="{C157D60C-CD94-3747-948D-D67AD12E4B3F}"/>
                </a:ext>
              </a:extLst>
            </p:cNvPr>
            <p:cNvSpPr/>
            <p:nvPr/>
          </p:nvSpPr>
          <p:spPr>
            <a:xfrm rot="19800000">
              <a:off x="11328899" y="320331"/>
              <a:ext cx="11460" cy="29431"/>
            </a:xfrm>
            <a:custGeom>
              <a:avLst/>
              <a:gdLst>
                <a:gd name="connsiteX0" fmla="*/ 45802 w 45802"/>
                <a:gd name="connsiteY0" fmla="*/ 0 h 226239"/>
                <a:gd name="connsiteX1" fmla="*/ 45802 w 45802"/>
                <a:gd name="connsiteY1" fmla="*/ 225217 h 226239"/>
                <a:gd name="connsiteX2" fmla="*/ 0 w 45802"/>
                <a:gd name="connsiteY2" fmla="*/ 226239 h 226239"/>
                <a:gd name="connsiteX3" fmla="*/ 0 w 45802"/>
                <a:gd name="connsiteY3" fmla="*/ 0 h 226239"/>
                <a:gd name="connsiteX4" fmla="*/ 45802 w 45802"/>
                <a:gd name="connsiteY4" fmla="*/ 0 h 226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39">
                  <a:moveTo>
                    <a:pt x="45802" y="0"/>
                  </a:moveTo>
                  <a:lnTo>
                    <a:pt x="45802" y="225217"/>
                  </a:lnTo>
                  <a:lnTo>
                    <a:pt x="0" y="226239"/>
                  </a:lnTo>
                  <a:lnTo>
                    <a:pt x="0" y="0"/>
                  </a:lnTo>
                  <a:lnTo>
                    <a:pt x="4580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Zeitleiste rund 24">
              <a:extLst>
                <a:ext uri="{FF2B5EF4-FFF2-40B4-BE49-F238E27FC236}">
                  <a16:creationId xmlns:a16="http://schemas.microsoft.com/office/drawing/2014/main" id="{D5D38BAB-99E5-BF4B-B5B1-7B663DA6EEBA}"/>
                </a:ext>
              </a:extLst>
            </p:cNvPr>
            <p:cNvSpPr/>
            <p:nvPr/>
          </p:nvSpPr>
          <p:spPr>
            <a:xfrm rot="20700000">
              <a:off x="11431164" y="277971"/>
              <a:ext cx="11460" cy="29431"/>
            </a:xfrm>
            <a:custGeom>
              <a:avLst/>
              <a:gdLst>
                <a:gd name="connsiteX0" fmla="*/ 45803 w 45803"/>
                <a:gd name="connsiteY0" fmla="*/ 0 h 226223"/>
                <a:gd name="connsiteX1" fmla="*/ 45803 w 45803"/>
                <a:gd name="connsiteY1" fmla="*/ 226223 h 226223"/>
                <a:gd name="connsiteX2" fmla="*/ 1 w 45803"/>
                <a:gd name="connsiteY2" fmla="*/ 225758 h 226223"/>
                <a:gd name="connsiteX3" fmla="*/ 0 w 45803"/>
                <a:gd name="connsiteY3" fmla="*/ 0 h 226223"/>
                <a:gd name="connsiteX4" fmla="*/ 45803 w 45803"/>
                <a:gd name="connsiteY4" fmla="*/ 0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3">
                  <a:moveTo>
                    <a:pt x="45803" y="0"/>
                  </a:moveTo>
                  <a:lnTo>
                    <a:pt x="45803" y="226223"/>
                  </a:lnTo>
                  <a:lnTo>
                    <a:pt x="1" y="225758"/>
                  </a:lnTo>
                  <a:lnTo>
                    <a:pt x="0" y="0"/>
                  </a:lnTo>
                  <a:lnTo>
                    <a:pt x="45803"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Zeitleiste rund 1">
              <a:extLst>
                <a:ext uri="{FF2B5EF4-FFF2-40B4-BE49-F238E27FC236}">
                  <a16:creationId xmlns:a16="http://schemas.microsoft.com/office/drawing/2014/main" id="{A549BA42-96A0-E645-BD33-FB1EDE609C14}"/>
                </a:ext>
              </a:extLst>
            </p:cNvPr>
            <p:cNvSpPr/>
            <p:nvPr/>
          </p:nvSpPr>
          <p:spPr>
            <a:xfrm>
              <a:off x="11540909" y="263523"/>
              <a:ext cx="11460" cy="31171"/>
            </a:xfrm>
            <a:custGeom>
              <a:avLst/>
              <a:gdLst>
                <a:gd name="connsiteX0" fmla="*/ 0 w 45803"/>
                <a:gd name="connsiteY0" fmla="*/ 0 h 225708"/>
                <a:gd name="connsiteX1" fmla="*/ 45803 w 45803"/>
                <a:gd name="connsiteY1" fmla="*/ 0 h 225708"/>
                <a:gd name="connsiteX2" fmla="*/ 45803 w 45803"/>
                <a:gd name="connsiteY2" fmla="*/ 225708 h 225708"/>
                <a:gd name="connsiteX3" fmla="*/ 22902 w 45803"/>
                <a:gd name="connsiteY3" fmla="*/ 224552 h 225708"/>
                <a:gd name="connsiteX4" fmla="*/ 0 w 45803"/>
                <a:gd name="connsiteY4" fmla="*/ 225708 h 225708"/>
                <a:gd name="connsiteX5" fmla="*/ 0 w 45803"/>
                <a:gd name="connsiteY5" fmla="*/ 0 h 22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8">
                  <a:moveTo>
                    <a:pt x="0" y="0"/>
                  </a:moveTo>
                  <a:lnTo>
                    <a:pt x="45803" y="0"/>
                  </a:lnTo>
                  <a:lnTo>
                    <a:pt x="45803" y="225708"/>
                  </a:lnTo>
                  <a:lnTo>
                    <a:pt x="22902" y="224552"/>
                  </a:lnTo>
                  <a:lnTo>
                    <a:pt x="0" y="225708"/>
                  </a:lnTo>
                  <a:lnTo>
                    <a:pt x="0" y="0"/>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Zeitleiste rund 10">
              <a:extLst>
                <a:ext uri="{FF2B5EF4-FFF2-40B4-BE49-F238E27FC236}">
                  <a16:creationId xmlns:a16="http://schemas.microsoft.com/office/drawing/2014/main" id="{FA380ECD-21BB-634C-89CD-74BF87564283}"/>
                </a:ext>
              </a:extLst>
            </p:cNvPr>
            <p:cNvSpPr/>
            <p:nvPr/>
          </p:nvSpPr>
          <p:spPr>
            <a:xfrm rot="8100000">
              <a:off x="11840122" y="985887"/>
              <a:ext cx="11460" cy="31171"/>
            </a:xfrm>
            <a:custGeom>
              <a:avLst/>
              <a:gdLst>
                <a:gd name="connsiteX0" fmla="*/ 0 w 45804"/>
                <a:gd name="connsiteY0" fmla="*/ 225641 h 225641"/>
                <a:gd name="connsiteX1" fmla="*/ 1 w 45804"/>
                <a:gd name="connsiteY1" fmla="*/ 0 h 225641"/>
                <a:gd name="connsiteX2" fmla="*/ 45804 w 45804"/>
                <a:gd name="connsiteY2" fmla="*/ 0 h 225641"/>
                <a:gd name="connsiteX3" fmla="*/ 45804 w 45804"/>
                <a:gd name="connsiteY3" fmla="*/ 225641 h 225641"/>
                <a:gd name="connsiteX4" fmla="*/ 22902 w 45804"/>
                <a:gd name="connsiteY4" fmla="*/ 224549 h 225641"/>
                <a:gd name="connsiteX5" fmla="*/ 0 w 45804"/>
                <a:gd name="connsiteY5" fmla="*/ 225641 h 225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4" h="225641">
                  <a:moveTo>
                    <a:pt x="0" y="225641"/>
                  </a:moveTo>
                  <a:lnTo>
                    <a:pt x="1" y="0"/>
                  </a:lnTo>
                  <a:lnTo>
                    <a:pt x="45804" y="0"/>
                  </a:lnTo>
                  <a:lnTo>
                    <a:pt x="45804" y="225641"/>
                  </a:lnTo>
                  <a:lnTo>
                    <a:pt x="22902" y="224549"/>
                  </a:lnTo>
                  <a:lnTo>
                    <a:pt x="0" y="22564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Zeitleiste rund 9">
              <a:extLst>
                <a:ext uri="{FF2B5EF4-FFF2-40B4-BE49-F238E27FC236}">
                  <a16:creationId xmlns:a16="http://schemas.microsoft.com/office/drawing/2014/main" id="{BE8FE51A-1C88-BB47-8AB3-3D3971DCAAB8}"/>
                </a:ext>
              </a:extLst>
            </p:cNvPr>
            <p:cNvSpPr/>
            <p:nvPr/>
          </p:nvSpPr>
          <p:spPr>
            <a:xfrm rot="7200000">
              <a:off x="11907638" y="898717"/>
              <a:ext cx="11459" cy="30548"/>
            </a:xfrm>
            <a:custGeom>
              <a:avLst/>
              <a:gdLst>
                <a:gd name="connsiteX0" fmla="*/ 0 w 45803"/>
                <a:gd name="connsiteY0" fmla="*/ 225214 h 226237"/>
                <a:gd name="connsiteX1" fmla="*/ 0 w 45803"/>
                <a:gd name="connsiteY1" fmla="*/ 0 h 226237"/>
                <a:gd name="connsiteX2" fmla="*/ 45802 w 45803"/>
                <a:gd name="connsiteY2" fmla="*/ 0 h 226237"/>
                <a:gd name="connsiteX3" fmla="*/ 45803 w 45803"/>
                <a:gd name="connsiteY3" fmla="*/ 226237 h 226237"/>
                <a:gd name="connsiteX4" fmla="*/ 0 w 45803"/>
                <a:gd name="connsiteY4" fmla="*/ 225214 h 226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7">
                  <a:moveTo>
                    <a:pt x="0" y="225214"/>
                  </a:moveTo>
                  <a:lnTo>
                    <a:pt x="0" y="0"/>
                  </a:lnTo>
                  <a:lnTo>
                    <a:pt x="45802" y="0"/>
                  </a:lnTo>
                  <a:lnTo>
                    <a:pt x="45803" y="226237"/>
                  </a:lnTo>
                  <a:lnTo>
                    <a:pt x="0" y="225214"/>
                  </a:lnTo>
                  <a:close/>
                </a:path>
              </a:pathLst>
            </a:custGeom>
            <a:solidFill>
              <a:srgbClr val="78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Zeitleiste rund 8">
              <a:extLst>
                <a:ext uri="{FF2B5EF4-FFF2-40B4-BE49-F238E27FC236}">
                  <a16:creationId xmlns:a16="http://schemas.microsoft.com/office/drawing/2014/main" id="{DB456BD8-BD2C-BC48-BBF9-4DEF88D9B271}"/>
                </a:ext>
              </a:extLst>
            </p:cNvPr>
            <p:cNvSpPr/>
            <p:nvPr/>
          </p:nvSpPr>
          <p:spPr>
            <a:xfrm rot="6300000" flipH="1" flipV="1">
              <a:off x="11920435" y="758132"/>
              <a:ext cx="11459" cy="91644"/>
            </a:xfrm>
            <a:custGeom>
              <a:avLst/>
              <a:gdLst>
                <a:gd name="connsiteX0" fmla="*/ 0 w 45803"/>
                <a:gd name="connsiteY0" fmla="*/ 226220 h 226220"/>
                <a:gd name="connsiteX1" fmla="*/ 0 w 45803"/>
                <a:gd name="connsiteY1" fmla="*/ 1 h 226220"/>
                <a:gd name="connsiteX2" fmla="*/ 45803 w 45803"/>
                <a:gd name="connsiteY2" fmla="*/ 0 h 226220"/>
                <a:gd name="connsiteX3" fmla="*/ 45802 w 45803"/>
                <a:gd name="connsiteY3" fmla="*/ 225756 h 226220"/>
                <a:gd name="connsiteX4" fmla="*/ 0 w 45803"/>
                <a:gd name="connsiteY4" fmla="*/ 226220 h 226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0">
                  <a:moveTo>
                    <a:pt x="0" y="226220"/>
                  </a:moveTo>
                  <a:lnTo>
                    <a:pt x="0" y="1"/>
                  </a:lnTo>
                  <a:lnTo>
                    <a:pt x="45803" y="0"/>
                  </a:lnTo>
                  <a:lnTo>
                    <a:pt x="45802" y="225756"/>
                  </a:lnTo>
                  <a:lnTo>
                    <a:pt x="0" y="22622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Zeitleiste rund Punkt 1">
              <a:extLst>
                <a:ext uri="{FF2B5EF4-FFF2-40B4-BE49-F238E27FC236}">
                  <a16:creationId xmlns:a16="http://schemas.microsoft.com/office/drawing/2014/main" id="{F41C9518-CAA2-1641-88B1-D9CC80307296}"/>
                </a:ext>
              </a:extLst>
            </p:cNvPr>
            <p:cNvSpPr>
              <a:spLocks noChangeAspect="1"/>
            </p:cNvSpPr>
            <p:nvPr/>
          </p:nvSpPr>
          <p:spPr>
            <a:xfrm rot="900000">
              <a:off x="11665875" y="168578"/>
              <a:ext cx="37483" cy="37483"/>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Zeitleiste rund Punkt 2">
              <a:extLst>
                <a:ext uri="{FF2B5EF4-FFF2-40B4-BE49-F238E27FC236}">
                  <a16:creationId xmlns:a16="http://schemas.microsoft.com/office/drawing/2014/main" id="{81EEE09A-17AE-0C42-9A64-6CCEC3D385B5}"/>
                </a:ext>
              </a:extLst>
            </p:cNvPr>
            <p:cNvSpPr>
              <a:spLocks noChangeAspect="1"/>
            </p:cNvSpPr>
            <p:nvPr/>
          </p:nvSpPr>
          <p:spPr>
            <a:xfrm rot="1800000">
              <a:off x="11802783" y="217504"/>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Zeitleiste rund Punkt 3">
              <a:extLst>
                <a:ext uri="{FF2B5EF4-FFF2-40B4-BE49-F238E27FC236}">
                  <a16:creationId xmlns:a16="http://schemas.microsoft.com/office/drawing/2014/main" id="{D0CFF2E7-F6B8-D845-ABC2-C7810E242163}"/>
                </a:ext>
              </a:extLst>
            </p:cNvPr>
            <p:cNvSpPr>
              <a:spLocks noChangeAspect="1"/>
            </p:cNvSpPr>
            <p:nvPr/>
          </p:nvSpPr>
          <p:spPr>
            <a:xfrm rot="8100000">
              <a:off x="12042615" y="823022"/>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Zeitleiste rund 4">
              <a:extLst>
                <a:ext uri="{FF2B5EF4-FFF2-40B4-BE49-F238E27FC236}">
                  <a16:creationId xmlns:a16="http://schemas.microsoft.com/office/drawing/2014/main" id="{743463B7-6319-0D4C-80C6-6A0818C65F31}"/>
                </a:ext>
              </a:extLst>
            </p:cNvPr>
            <p:cNvSpPr/>
            <p:nvPr/>
          </p:nvSpPr>
          <p:spPr>
            <a:xfrm rot="2700000">
              <a:off x="11829028" y="382865"/>
              <a:ext cx="11459" cy="62550"/>
            </a:xfrm>
            <a:custGeom>
              <a:avLst/>
              <a:gdLst>
                <a:gd name="connsiteX0" fmla="*/ 0 w 45803"/>
                <a:gd name="connsiteY0" fmla="*/ 0 h 225708"/>
                <a:gd name="connsiteX1" fmla="*/ 45803 w 45803"/>
                <a:gd name="connsiteY1" fmla="*/ 0 h 225708"/>
                <a:gd name="connsiteX2" fmla="*/ 45803 w 45803"/>
                <a:gd name="connsiteY2" fmla="*/ 225708 h 225708"/>
                <a:gd name="connsiteX3" fmla="*/ 22902 w 45803"/>
                <a:gd name="connsiteY3" fmla="*/ 224552 h 225708"/>
                <a:gd name="connsiteX4" fmla="*/ 0 w 45803"/>
                <a:gd name="connsiteY4" fmla="*/ 225708 h 225708"/>
                <a:gd name="connsiteX5" fmla="*/ 0 w 45803"/>
                <a:gd name="connsiteY5" fmla="*/ 0 h 22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8">
                  <a:moveTo>
                    <a:pt x="0" y="0"/>
                  </a:moveTo>
                  <a:lnTo>
                    <a:pt x="45803" y="0"/>
                  </a:lnTo>
                  <a:lnTo>
                    <a:pt x="45803" y="225708"/>
                  </a:lnTo>
                  <a:lnTo>
                    <a:pt x="22902" y="224552"/>
                  </a:lnTo>
                  <a:lnTo>
                    <a:pt x="0" y="225708"/>
                  </a:lnTo>
                  <a:lnTo>
                    <a:pt x="0" y="0"/>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3" name="Zeitachse rund Zeiger">
              <a:extLst>
                <a:ext uri="{FF2B5EF4-FFF2-40B4-BE49-F238E27FC236}">
                  <a16:creationId xmlns:a16="http://schemas.microsoft.com/office/drawing/2014/main" id="{A3C8C7A9-48ED-264D-B6DE-A7236F1F1587}"/>
                </a:ext>
              </a:extLst>
            </p:cNvPr>
            <p:cNvGrpSpPr/>
            <p:nvPr/>
          </p:nvGrpSpPr>
          <p:grpSpPr>
            <a:xfrm rot="3600000">
              <a:off x="11386127" y="541390"/>
              <a:ext cx="321023" cy="321023"/>
              <a:chOff x="4152624" y="2214281"/>
              <a:chExt cx="970162" cy="970162"/>
            </a:xfrm>
          </p:grpSpPr>
          <p:sp>
            <p:nvSpPr>
              <p:cNvPr id="44" name="Dreieck grau">
                <a:extLst>
                  <a:ext uri="{FF2B5EF4-FFF2-40B4-BE49-F238E27FC236}">
                    <a16:creationId xmlns:a16="http://schemas.microsoft.com/office/drawing/2014/main" id="{6E022A34-6B74-ED48-8A9D-9A93BD786F86}"/>
                  </a:ext>
                </a:extLst>
              </p:cNvPr>
              <p:cNvSpPr>
                <a:spLocks/>
              </p:cNvSpPr>
              <p:nvPr/>
            </p:nvSpPr>
            <p:spPr>
              <a:xfrm rot="18900000">
                <a:off x="4152624" y="2214281"/>
                <a:ext cx="970162" cy="970162"/>
              </a:xfrm>
              <a:prstGeom prst="r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Dreieck schwarz">
                <a:extLst>
                  <a:ext uri="{FF2B5EF4-FFF2-40B4-BE49-F238E27FC236}">
                    <a16:creationId xmlns:a16="http://schemas.microsoft.com/office/drawing/2014/main" id="{7040D025-08ED-9249-9DB1-798206F6BCDD}"/>
                  </a:ext>
                </a:extLst>
              </p:cNvPr>
              <p:cNvSpPr>
                <a:spLocks/>
              </p:cNvSpPr>
              <p:nvPr/>
            </p:nvSpPr>
            <p:spPr>
              <a:xfrm rot="8100000">
                <a:off x="4152624" y="2214281"/>
                <a:ext cx="970162" cy="970162"/>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sp>
        <p:nvSpPr>
          <p:cNvPr id="74" name="Lösung 3">
            <a:extLst>
              <a:ext uri="{FF2B5EF4-FFF2-40B4-BE49-F238E27FC236}">
                <a16:creationId xmlns:a16="http://schemas.microsoft.com/office/drawing/2014/main" id="{D26B9A6F-68C2-2547-8BC5-00608C0668D0}"/>
              </a:ext>
            </a:extLst>
          </p:cNvPr>
          <p:cNvSpPr/>
          <p:nvPr/>
        </p:nvSpPr>
        <p:spPr>
          <a:xfrm>
            <a:off x="6060336" y="5418000"/>
            <a:ext cx="3060000" cy="1440000"/>
          </a:xfrm>
          <a:prstGeom prst="rect">
            <a:avLst/>
          </a:prstGeom>
          <a:solidFill>
            <a:srgbClr val="D3D3D3"/>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71437" bIns="71437" numCol="1" spcCol="38100" rtlCol="0" anchor="b">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Wählen Sie alle horizontalen</a:t>
            </a: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Linien mit gehaltener [Umschalte]-Taste an. Klicken Sie auf [Anordnen], [Ausrichten], [Vertikal verteilen]. Wiederholen Sie den Vorgang für die vertikalen Linien mit [Horizontal verteilen].</a:t>
            </a:r>
          </a:p>
        </p:txBody>
      </p:sp>
      <p:sp>
        <p:nvSpPr>
          <p:cNvPr id="75" name="Tipp 3">
            <a:extLst>
              <a:ext uri="{FF2B5EF4-FFF2-40B4-BE49-F238E27FC236}">
                <a16:creationId xmlns:a16="http://schemas.microsoft.com/office/drawing/2014/main" id="{B71F2FA9-DF9C-7146-8999-17C809D1FAD5}"/>
              </a:ext>
            </a:extLst>
          </p:cNvPr>
          <p:cNvSpPr/>
          <p:nvPr/>
        </p:nvSpPr>
        <p:spPr>
          <a:xfrm>
            <a:off x="6060336"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258609 h 1440000"/>
              <a:gd name="connsiteX3" fmla="*/ 3060000 w 3060000"/>
              <a:gd name="connsiteY3" fmla="*/ 258609 h 1440000"/>
              <a:gd name="connsiteX4" fmla="*/ 3060000 w 3060000"/>
              <a:gd name="connsiteY4" fmla="*/ 1440000 h 1440000"/>
              <a:gd name="connsiteX5" fmla="*/ 0 w 3060000"/>
              <a:gd name="connsiteY5"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0000" h="1440000">
                <a:moveTo>
                  <a:pt x="0" y="0"/>
                </a:moveTo>
                <a:lnTo>
                  <a:pt x="2041200" y="0"/>
                </a:lnTo>
                <a:lnTo>
                  <a:pt x="2041200" y="258609"/>
                </a:lnTo>
                <a:lnTo>
                  <a:pt x="3060000" y="258609"/>
                </a:lnTo>
                <a:lnTo>
                  <a:pt x="3060000" y="1440000"/>
                </a:lnTo>
                <a:lnTo>
                  <a:pt x="0" y="1440000"/>
                </a:lnTo>
                <a:close/>
              </a:path>
            </a:pathLst>
          </a:custGeom>
          <a:solidFill>
            <a:srgbClr val="929292"/>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0" bIns="71437" numCol="1" spcCol="38100" rtlCol="0" anchor="b">
            <a:noAutofit/>
          </a:bodyPr>
          <a:lstStyle/>
          <a:p>
            <a:pPr defTabSz="584200">
              <a:lnSpc>
                <a:spcPts val="1300"/>
              </a:lnSpc>
              <a:spcBef>
                <a:spcPts val="4800"/>
              </a:spcBef>
            </a:pPr>
            <a:r>
              <a:rPr lang="de-DE" sz="1200" spc="0" dirty="0">
                <a:latin typeface="Arial" panose="020B0604020202020204" pitchFamily="34" charset="0"/>
                <a:cs typeface="Arial" panose="020B0604020202020204" pitchFamily="34" charset="0"/>
              </a:rPr>
              <a:t>Fügen Sie über [Formen] vier horizontale Lienen in Folienbreite und vier vertikale Linien in Folienhöhe ein. Gerade Linien erhalten Sie, wenn Sie beim Zeichnen die [Umschalte]-Taste halten. Legen Sie die jeweils äußeren Linien auf die Folienränder.</a:t>
            </a:r>
          </a:p>
        </p:txBody>
      </p:sp>
      <p:sp>
        <p:nvSpPr>
          <p:cNvPr id="76" name="Thema Tipp 3">
            <a:extLst>
              <a:ext uri="{FF2B5EF4-FFF2-40B4-BE49-F238E27FC236}">
                <a16:creationId xmlns:a16="http://schemas.microsoft.com/office/drawing/2014/main" id="{B81F5F5F-A954-2946-86E8-8F2CDE9AB1B9}"/>
              </a:ext>
            </a:extLst>
          </p:cNvPr>
          <p:cNvSpPr/>
          <p:nvPr/>
        </p:nvSpPr>
        <p:spPr>
          <a:xfrm>
            <a:off x="6060336"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1 h 1440000"/>
              <a:gd name="connsiteX3" fmla="*/ 1022400 w 3060000"/>
              <a:gd name="connsiteY3" fmla="*/ 1 h 1440000"/>
              <a:gd name="connsiteX4" fmla="*/ 1022400 w 3060000"/>
              <a:gd name="connsiteY4" fmla="*/ 258610 h 1440000"/>
              <a:gd name="connsiteX5" fmla="*/ 2041200 w 3060000"/>
              <a:gd name="connsiteY5" fmla="*/ 258610 h 1440000"/>
              <a:gd name="connsiteX6" fmla="*/ 2041200 w 3060000"/>
              <a:gd name="connsiteY6" fmla="*/ 258609 h 1440000"/>
              <a:gd name="connsiteX7" fmla="*/ 3060000 w 3060000"/>
              <a:gd name="connsiteY7" fmla="*/ 258609 h 1440000"/>
              <a:gd name="connsiteX8" fmla="*/ 3060000 w 3060000"/>
              <a:gd name="connsiteY8" fmla="*/ 1440000 h 1440000"/>
              <a:gd name="connsiteX9" fmla="*/ 0 w 3060000"/>
              <a:gd name="connsiteY9" fmla="*/ 1440000 h 1440000"/>
              <a:gd name="connsiteX0" fmla="*/ 0 w 3060000"/>
              <a:gd name="connsiteY0" fmla="*/ 0 h 1440000"/>
              <a:gd name="connsiteX1" fmla="*/ 2041200 w 3060000"/>
              <a:gd name="connsiteY1" fmla="*/ 0 h 1440000"/>
              <a:gd name="connsiteX2" fmla="*/ 1022400 w 3060000"/>
              <a:gd name="connsiteY2" fmla="*/ 1 h 1440000"/>
              <a:gd name="connsiteX3" fmla="*/ 1022400 w 3060000"/>
              <a:gd name="connsiteY3" fmla="*/ 258610 h 1440000"/>
              <a:gd name="connsiteX4" fmla="*/ 2041200 w 3060000"/>
              <a:gd name="connsiteY4" fmla="*/ 258610 h 1440000"/>
              <a:gd name="connsiteX5" fmla="*/ 2041200 w 3060000"/>
              <a:gd name="connsiteY5" fmla="*/ 258609 h 1440000"/>
              <a:gd name="connsiteX6" fmla="*/ 3060000 w 3060000"/>
              <a:gd name="connsiteY6" fmla="*/ 258609 h 1440000"/>
              <a:gd name="connsiteX7" fmla="*/ 3060000 w 3060000"/>
              <a:gd name="connsiteY7" fmla="*/ 1440000 h 1440000"/>
              <a:gd name="connsiteX8" fmla="*/ 0 w 3060000"/>
              <a:gd name="connsiteY8" fmla="*/ 1440000 h 1440000"/>
              <a:gd name="connsiteX9" fmla="*/ 0 w 3060000"/>
              <a:gd name="connsiteY9" fmla="*/ 0 h 1440000"/>
              <a:gd name="connsiteX0" fmla="*/ 0 w 3060000"/>
              <a:gd name="connsiteY0" fmla="*/ 0 h 1440000"/>
              <a:gd name="connsiteX1" fmla="*/ 1022400 w 3060000"/>
              <a:gd name="connsiteY1" fmla="*/ 1 h 1440000"/>
              <a:gd name="connsiteX2" fmla="*/ 1022400 w 3060000"/>
              <a:gd name="connsiteY2" fmla="*/ 258610 h 1440000"/>
              <a:gd name="connsiteX3" fmla="*/ 2041200 w 3060000"/>
              <a:gd name="connsiteY3" fmla="*/ 258610 h 1440000"/>
              <a:gd name="connsiteX4" fmla="*/ 2041200 w 3060000"/>
              <a:gd name="connsiteY4" fmla="*/ 258609 h 1440000"/>
              <a:gd name="connsiteX5" fmla="*/ 3060000 w 3060000"/>
              <a:gd name="connsiteY5" fmla="*/ 258609 h 1440000"/>
              <a:gd name="connsiteX6" fmla="*/ 3060000 w 3060000"/>
              <a:gd name="connsiteY6" fmla="*/ 1440000 h 1440000"/>
              <a:gd name="connsiteX7" fmla="*/ 0 w 3060000"/>
              <a:gd name="connsiteY7" fmla="*/ 1440000 h 1440000"/>
              <a:gd name="connsiteX8" fmla="*/ 0 w 3060000"/>
              <a:gd name="connsiteY8"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000" h="1440000">
                <a:moveTo>
                  <a:pt x="0" y="0"/>
                </a:moveTo>
                <a:lnTo>
                  <a:pt x="1022400" y="1"/>
                </a:lnTo>
                <a:lnTo>
                  <a:pt x="1022400" y="258610"/>
                </a:lnTo>
                <a:lnTo>
                  <a:pt x="2041200" y="258610"/>
                </a:lnTo>
                <a:lnTo>
                  <a:pt x="2041200" y="258609"/>
                </a:lnTo>
                <a:lnTo>
                  <a:pt x="3060000" y="258609"/>
                </a:lnTo>
                <a:lnTo>
                  <a:pt x="3060000" y="1440000"/>
                </a:lnTo>
                <a:lnTo>
                  <a:pt x="0" y="1440000"/>
                </a:lnTo>
                <a:lnTo>
                  <a:pt x="0" y="0"/>
                </a:lnTo>
                <a:close/>
              </a:path>
            </a:pathLst>
          </a:cu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ctr">
            <a:noAutofit/>
          </a:bodyPr>
          <a:lstStyle/>
          <a:p>
            <a:pPr defTabSz="584200">
              <a:spcBef>
                <a:spcPts val="4800"/>
              </a:spcBef>
            </a:pPr>
            <a:r>
              <a:rPr lang="de-DE" sz="1600" i="1" spc="0" dirty="0">
                <a:solidFill>
                  <a:schemeClr val="bg1"/>
                </a:solidFill>
                <a:latin typeface="+mn-lt"/>
                <a:cs typeface="Arial" panose="020B0604020202020204" pitchFamily="34" charset="0"/>
              </a:rPr>
              <a:t>Tipp 3:</a:t>
            </a:r>
            <a:br>
              <a:rPr lang="de-DE" sz="1600" i="1" spc="0" dirty="0">
                <a:solidFill>
                  <a:schemeClr val="bg1"/>
                </a:solidFill>
                <a:latin typeface="+mn-lt"/>
                <a:cs typeface="Arial" panose="020B0604020202020204" pitchFamily="34" charset="0"/>
              </a:rPr>
            </a:br>
            <a:br>
              <a:rPr lang="de-DE" sz="1600" i="1" spc="0" dirty="0">
                <a:solidFill>
                  <a:schemeClr val="bg1"/>
                </a:solidFill>
                <a:latin typeface="+mn-lt"/>
                <a:cs typeface="Arial" panose="020B0604020202020204" pitchFamily="34" charset="0"/>
              </a:rPr>
            </a:br>
            <a:r>
              <a:rPr lang="de-DE" sz="1600" i="1" spc="0" dirty="0">
                <a:solidFill>
                  <a:schemeClr val="bg1"/>
                </a:solidFill>
                <a:latin typeface="+mn-lt"/>
                <a:cs typeface="Arial" panose="020B0604020202020204" pitchFamily="34" charset="0"/>
              </a:rPr>
              <a:t>Linien positionieren.</a:t>
            </a:r>
            <a:br>
              <a:rPr lang="de-DE" sz="1600" i="1" spc="0" dirty="0">
                <a:solidFill>
                  <a:schemeClr val="bg1"/>
                </a:solidFill>
                <a:latin typeface="+mn-lt"/>
                <a:cs typeface="Arial" panose="020B0604020202020204" pitchFamily="34" charset="0"/>
              </a:rPr>
            </a:br>
            <a:br>
              <a:rPr kumimoji="0" lang="de-DE" sz="1600" b="0" i="1" u="none" strike="noStrike" cap="none" spc="-96" normalizeH="0" baseline="0" dirty="0">
                <a:ln>
                  <a:noFill/>
                </a:ln>
                <a:solidFill>
                  <a:schemeClr val="bg1"/>
                </a:solidFill>
                <a:effectLst/>
                <a:uFillTx/>
                <a:latin typeface="+mn-lt"/>
                <a:cs typeface="Arial" panose="020B0604020202020204" pitchFamily="34" charset="0"/>
                <a:sym typeface="Arial Black"/>
              </a:rPr>
            </a:br>
            <a:endParaRPr kumimoji="0" lang="de-DE" sz="1600" b="0" i="1" u="none" strike="noStrike" cap="none" spc="-96" normalizeH="0" baseline="0" dirty="0">
              <a:ln>
                <a:noFill/>
              </a:ln>
              <a:solidFill>
                <a:schemeClr val="bg1"/>
              </a:solidFill>
              <a:effectLst/>
              <a:uFillTx/>
              <a:latin typeface="+mn-lt"/>
              <a:cs typeface="Arial" panose="020B0604020202020204" pitchFamily="34" charset="0"/>
              <a:sym typeface="Arial Black"/>
            </a:endParaRPr>
          </a:p>
        </p:txBody>
      </p:sp>
      <p:sp>
        <p:nvSpPr>
          <p:cNvPr id="77" name="Lösung 2">
            <a:extLst>
              <a:ext uri="{FF2B5EF4-FFF2-40B4-BE49-F238E27FC236}">
                <a16:creationId xmlns:a16="http://schemas.microsoft.com/office/drawing/2014/main" id="{4D2F3D67-1CAB-9049-A21F-5639FAD67522}"/>
              </a:ext>
            </a:extLst>
          </p:cNvPr>
          <p:cNvSpPr/>
          <p:nvPr/>
        </p:nvSpPr>
        <p:spPr>
          <a:xfrm>
            <a:off x="2999656" y="5418000"/>
            <a:ext cx="3060000" cy="1440000"/>
          </a:xfrm>
          <a:prstGeom prst="rect">
            <a:avLst/>
          </a:prstGeom>
          <a:solidFill>
            <a:srgbClr val="D3D3D3"/>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71437" bIns="71437" numCol="1" spcCol="38100" rtlCol="0" anchor="b">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[Führungslinien] helfen, </a:t>
            </a: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wenn Sie Objekte relativ zueinander oder über mehrere Folien hinweg ausrichten möchten. Für die genaue und schnelle Einteilung der Folie Drittel sind sie aber nicht geeignet. Hierfür müssen Sie einen anderen Weg gehen (Tipp 3).</a:t>
            </a:r>
          </a:p>
        </p:txBody>
      </p:sp>
      <p:sp>
        <p:nvSpPr>
          <p:cNvPr id="78" name="Tipp 2">
            <a:extLst>
              <a:ext uri="{FF2B5EF4-FFF2-40B4-BE49-F238E27FC236}">
                <a16:creationId xmlns:a16="http://schemas.microsoft.com/office/drawing/2014/main" id="{1FF25B81-D278-6E45-8C81-7FFD2F023A5A}"/>
              </a:ext>
            </a:extLst>
          </p:cNvPr>
          <p:cNvSpPr/>
          <p:nvPr/>
        </p:nvSpPr>
        <p:spPr>
          <a:xfrm>
            <a:off x="2999656"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258609 h 1440000"/>
              <a:gd name="connsiteX3" fmla="*/ 3060000 w 3060000"/>
              <a:gd name="connsiteY3" fmla="*/ 258609 h 1440000"/>
              <a:gd name="connsiteX4" fmla="*/ 3060000 w 3060000"/>
              <a:gd name="connsiteY4" fmla="*/ 1440000 h 1440000"/>
              <a:gd name="connsiteX5" fmla="*/ 0 w 3060000"/>
              <a:gd name="connsiteY5"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0000" h="1440000">
                <a:moveTo>
                  <a:pt x="0" y="0"/>
                </a:moveTo>
                <a:lnTo>
                  <a:pt x="2041200" y="0"/>
                </a:lnTo>
                <a:lnTo>
                  <a:pt x="2041200" y="258609"/>
                </a:lnTo>
                <a:lnTo>
                  <a:pt x="3060000" y="258609"/>
                </a:lnTo>
                <a:lnTo>
                  <a:pt x="3060000" y="1440000"/>
                </a:lnTo>
                <a:lnTo>
                  <a:pt x="0" y="1440000"/>
                </a:lnTo>
                <a:close/>
              </a:path>
            </a:pathLst>
          </a:custGeom>
          <a:solidFill>
            <a:srgbClr val="929292"/>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0" bIns="71437" numCol="1" spcCol="38100" rtlCol="0" anchor="b">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Wenn Sie mit rechts auf die Folie klicken, können Sie beliebig viele [Führungslinien] hinzufügen und sich so eigene Raster bauen. Allerdings </a:t>
            </a:r>
            <a:r>
              <a:rPr lang="de-DE" sz="1200" spc="0">
                <a:latin typeface="Arial" panose="020B0604020202020204" pitchFamily="34" charset="0"/>
                <a:cs typeface="Arial" panose="020B0604020202020204" pitchFamily="34" charset="0"/>
              </a:rPr>
              <a:t>nicht jedes...</a:t>
            </a:r>
            <a:endParaRPr lang="de-DE" sz="1200" spc="0" dirty="0">
              <a:latin typeface="Arial" panose="020B0604020202020204" pitchFamily="34" charset="0"/>
              <a:cs typeface="Arial" panose="020B0604020202020204" pitchFamily="34" charset="0"/>
            </a:endParaRPr>
          </a:p>
        </p:txBody>
      </p:sp>
      <p:sp>
        <p:nvSpPr>
          <p:cNvPr id="79" name="Thema Tipp 2">
            <a:extLst>
              <a:ext uri="{FF2B5EF4-FFF2-40B4-BE49-F238E27FC236}">
                <a16:creationId xmlns:a16="http://schemas.microsoft.com/office/drawing/2014/main" id="{BFBFBC4F-64A1-AE4F-98D9-78DD73EF831F}"/>
              </a:ext>
            </a:extLst>
          </p:cNvPr>
          <p:cNvSpPr/>
          <p:nvPr/>
        </p:nvSpPr>
        <p:spPr>
          <a:xfrm>
            <a:off x="2999656"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1 h 1440000"/>
              <a:gd name="connsiteX3" fmla="*/ 1022400 w 3060000"/>
              <a:gd name="connsiteY3" fmla="*/ 1 h 1440000"/>
              <a:gd name="connsiteX4" fmla="*/ 1022400 w 3060000"/>
              <a:gd name="connsiteY4" fmla="*/ 258610 h 1440000"/>
              <a:gd name="connsiteX5" fmla="*/ 2041200 w 3060000"/>
              <a:gd name="connsiteY5" fmla="*/ 258610 h 1440000"/>
              <a:gd name="connsiteX6" fmla="*/ 2041200 w 3060000"/>
              <a:gd name="connsiteY6" fmla="*/ 258609 h 1440000"/>
              <a:gd name="connsiteX7" fmla="*/ 3060000 w 3060000"/>
              <a:gd name="connsiteY7" fmla="*/ 258609 h 1440000"/>
              <a:gd name="connsiteX8" fmla="*/ 3060000 w 3060000"/>
              <a:gd name="connsiteY8" fmla="*/ 1440000 h 1440000"/>
              <a:gd name="connsiteX9" fmla="*/ 0 w 3060000"/>
              <a:gd name="connsiteY9" fmla="*/ 1440000 h 1440000"/>
              <a:gd name="connsiteX0" fmla="*/ 0 w 3060000"/>
              <a:gd name="connsiteY0" fmla="*/ 0 h 1440000"/>
              <a:gd name="connsiteX1" fmla="*/ 2041200 w 3060000"/>
              <a:gd name="connsiteY1" fmla="*/ 0 h 1440000"/>
              <a:gd name="connsiteX2" fmla="*/ 1022400 w 3060000"/>
              <a:gd name="connsiteY2" fmla="*/ 1 h 1440000"/>
              <a:gd name="connsiteX3" fmla="*/ 1022400 w 3060000"/>
              <a:gd name="connsiteY3" fmla="*/ 258610 h 1440000"/>
              <a:gd name="connsiteX4" fmla="*/ 2041200 w 3060000"/>
              <a:gd name="connsiteY4" fmla="*/ 258610 h 1440000"/>
              <a:gd name="connsiteX5" fmla="*/ 2041200 w 3060000"/>
              <a:gd name="connsiteY5" fmla="*/ 258609 h 1440000"/>
              <a:gd name="connsiteX6" fmla="*/ 3060000 w 3060000"/>
              <a:gd name="connsiteY6" fmla="*/ 258609 h 1440000"/>
              <a:gd name="connsiteX7" fmla="*/ 3060000 w 3060000"/>
              <a:gd name="connsiteY7" fmla="*/ 1440000 h 1440000"/>
              <a:gd name="connsiteX8" fmla="*/ 0 w 3060000"/>
              <a:gd name="connsiteY8" fmla="*/ 1440000 h 1440000"/>
              <a:gd name="connsiteX9" fmla="*/ 0 w 3060000"/>
              <a:gd name="connsiteY9" fmla="*/ 0 h 1440000"/>
              <a:gd name="connsiteX0" fmla="*/ 0 w 3060000"/>
              <a:gd name="connsiteY0" fmla="*/ 0 h 1440000"/>
              <a:gd name="connsiteX1" fmla="*/ 1022400 w 3060000"/>
              <a:gd name="connsiteY1" fmla="*/ 1 h 1440000"/>
              <a:gd name="connsiteX2" fmla="*/ 1022400 w 3060000"/>
              <a:gd name="connsiteY2" fmla="*/ 258610 h 1440000"/>
              <a:gd name="connsiteX3" fmla="*/ 2041200 w 3060000"/>
              <a:gd name="connsiteY3" fmla="*/ 258610 h 1440000"/>
              <a:gd name="connsiteX4" fmla="*/ 2041200 w 3060000"/>
              <a:gd name="connsiteY4" fmla="*/ 258609 h 1440000"/>
              <a:gd name="connsiteX5" fmla="*/ 3060000 w 3060000"/>
              <a:gd name="connsiteY5" fmla="*/ 258609 h 1440000"/>
              <a:gd name="connsiteX6" fmla="*/ 3060000 w 3060000"/>
              <a:gd name="connsiteY6" fmla="*/ 1440000 h 1440000"/>
              <a:gd name="connsiteX7" fmla="*/ 0 w 3060000"/>
              <a:gd name="connsiteY7" fmla="*/ 1440000 h 1440000"/>
              <a:gd name="connsiteX8" fmla="*/ 0 w 3060000"/>
              <a:gd name="connsiteY8"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000" h="1440000">
                <a:moveTo>
                  <a:pt x="0" y="0"/>
                </a:moveTo>
                <a:lnTo>
                  <a:pt x="1022400" y="1"/>
                </a:lnTo>
                <a:lnTo>
                  <a:pt x="1022400" y="258610"/>
                </a:lnTo>
                <a:lnTo>
                  <a:pt x="2041200" y="258610"/>
                </a:lnTo>
                <a:lnTo>
                  <a:pt x="2041200" y="258609"/>
                </a:lnTo>
                <a:lnTo>
                  <a:pt x="3060000" y="258609"/>
                </a:lnTo>
                <a:lnTo>
                  <a:pt x="3060000" y="1440000"/>
                </a:lnTo>
                <a:lnTo>
                  <a:pt x="0" y="1440000"/>
                </a:lnTo>
                <a:lnTo>
                  <a:pt x="0" y="0"/>
                </a:lnTo>
                <a:close/>
              </a:path>
            </a:pathLst>
          </a:custGeom>
          <a:solidFill>
            <a:srgbClr val="000000"/>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ctr">
            <a:noAutofit/>
          </a:bodyPr>
          <a:lstStyle/>
          <a:p>
            <a:pPr defTabSz="584200">
              <a:spcBef>
                <a:spcPts val="4800"/>
              </a:spcBef>
            </a:pPr>
            <a:r>
              <a:rPr lang="de-DE" sz="1600" i="1" spc="0" dirty="0">
                <a:solidFill>
                  <a:schemeClr val="bg1"/>
                </a:solidFill>
                <a:latin typeface="+mn-ea"/>
                <a:ea typeface="+mn-ea"/>
                <a:cs typeface="Arial" panose="020B0604020202020204" pitchFamily="34" charset="0"/>
              </a:rPr>
              <a:t>Tipp 2:</a:t>
            </a:r>
            <a:br>
              <a:rPr lang="de-DE" sz="1600" i="1" spc="0" dirty="0">
                <a:solidFill>
                  <a:schemeClr val="bg1"/>
                </a:solidFill>
                <a:latin typeface="+mn-ea"/>
                <a:ea typeface="+mn-ea"/>
                <a:cs typeface="Arial" panose="020B0604020202020204" pitchFamily="34" charset="0"/>
              </a:rPr>
            </a:br>
            <a:br>
              <a:rPr lang="de-DE" sz="1600" i="1" spc="0" dirty="0">
                <a:solidFill>
                  <a:schemeClr val="bg1"/>
                </a:solidFill>
                <a:latin typeface="+mn-ea"/>
                <a:ea typeface="+mn-ea"/>
                <a:cs typeface="Arial" panose="020B0604020202020204" pitchFamily="34" charset="0"/>
              </a:rPr>
            </a:br>
            <a:r>
              <a:rPr lang="de-DE" sz="1600" i="1" spc="0" dirty="0">
                <a:solidFill>
                  <a:schemeClr val="bg1"/>
                </a:solidFill>
                <a:latin typeface="+mn-ea"/>
                <a:ea typeface="+mn-ea"/>
                <a:cs typeface="Arial" panose="020B0604020202020204" pitchFamily="34" charset="0"/>
              </a:rPr>
              <a:t>Führungslinien anlegen.</a:t>
            </a:r>
            <a:br>
              <a:rPr lang="de-DE" sz="1600" i="1" spc="0" dirty="0">
                <a:solidFill>
                  <a:schemeClr val="bg1"/>
                </a:solidFill>
                <a:latin typeface="+mn-ea"/>
                <a:ea typeface="+mn-ea"/>
                <a:cs typeface="Arial" panose="020B0604020202020204" pitchFamily="34" charset="0"/>
              </a:rPr>
            </a:br>
            <a:r>
              <a:rPr lang="de-DE" sz="1600" i="1" spc="0" dirty="0">
                <a:solidFill>
                  <a:schemeClr val="bg1"/>
                </a:solidFill>
                <a:latin typeface="+mn-ea"/>
                <a:ea typeface="+mn-ea"/>
                <a:cs typeface="Arial" panose="020B0604020202020204" pitchFamily="34" charset="0"/>
              </a:rPr>
              <a:t> </a:t>
            </a:r>
            <a:br>
              <a:rPr lang="de-DE" sz="1600" i="1" spc="0" dirty="0">
                <a:solidFill>
                  <a:schemeClr val="bg1"/>
                </a:solidFill>
                <a:latin typeface="+mn-ea"/>
                <a:ea typeface="+mn-ea"/>
                <a:cs typeface="Arial" panose="020B0604020202020204" pitchFamily="34" charset="0"/>
              </a:rPr>
            </a:br>
            <a:endParaRPr lang="de-DE" sz="1600" i="1" spc="0" dirty="0">
              <a:solidFill>
                <a:schemeClr val="bg1"/>
              </a:solidFill>
              <a:latin typeface="+mn-ea"/>
              <a:ea typeface="+mn-ea"/>
              <a:cs typeface="Arial" panose="020B0604020202020204" pitchFamily="34" charset="0"/>
            </a:endParaRPr>
          </a:p>
        </p:txBody>
      </p:sp>
      <p:grpSp>
        <p:nvGrpSpPr>
          <p:cNvPr id="14" name="Lösung 1">
            <a:extLst>
              <a:ext uri="{FF2B5EF4-FFF2-40B4-BE49-F238E27FC236}">
                <a16:creationId xmlns:a16="http://schemas.microsoft.com/office/drawing/2014/main" id="{A420DD67-FF98-E645-9A89-FA75CCE9D957}"/>
              </a:ext>
            </a:extLst>
          </p:cNvPr>
          <p:cNvGrpSpPr/>
          <p:nvPr/>
        </p:nvGrpSpPr>
        <p:grpSpPr>
          <a:xfrm>
            <a:off x="0" y="5418000"/>
            <a:ext cx="3060000" cy="1440000"/>
            <a:chOff x="0" y="5418000"/>
            <a:chExt cx="3060000" cy="1440000"/>
          </a:xfrm>
        </p:grpSpPr>
        <p:sp>
          <p:nvSpPr>
            <p:cNvPr id="92" name="Lösung 1">
              <a:extLst>
                <a:ext uri="{FF2B5EF4-FFF2-40B4-BE49-F238E27FC236}">
                  <a16:creationId xmlns:a16="http://schemas.microsoft.com/office/drawing/2014/main" id="{5722B868-A7AA-7147-B222-6D986DF5137A}"/>
                </a:ext>
              </a:extLst>
            </p:cNvPr>
            <p:cNvSpPr/>
            <p:nvPr/>
          </p:nvSpPr>
          <p:spPr>
            <a:xfrm>
              <a:off x="0" y="5418000"/>
              <a:ext cx="3060000" cy="1440000"/>
            </a:xfrm>
            <a:prstGeom prst="rect">
              <a:avLst/>
            </a:prstGeom>
            <a:solidFill>
              <a:srgbClr val="D3D3D3"/>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71437" bIns="71437" numCol="1" spcCol="38100" rtlCol="0" anchor="b">
              <a:noAutofit/>
            </a:bodyPr>
            <a:lstStyle/>
            <a:p>
              <a:pPr defTabSz="584200">
                <a:lnSpc>
                  <a:spcPts val="1400"/>
                </a:lnSpc>
                <a:spcBef>
                  <a:spcPts val="4800"/>
                </a:spcBef>
              </a:pPr>
              <a:endParaRPr lang="de-DE" sz="1200" spc="0" dirty="0">
                <a:latin typeface="Arial" panose="020B0604020202020204" pitchFamily="34" charset="0"/>
                <a:cs typeface="Arial" panose="020B0604020202020204" pitchFamily="34" charset="0"/>
              </a:endParaRPr>
            </a:p>
          </p:txBody>
        </p:sp>
        <p:grpSp>
          <p:nvGrpSpPr>
            <p:cNvPr id="13" name="Drittel-Regel">
              <a:extLst>
                <a:ext uri="{FF2B5EF4-FFF2-40B4-BE49-F238E27FC236}">
                  <a16:creationId xmlns:a16="http://schemas.microsoft.com/office/drawing/2014/main" id="{F1F14C86-B36D-3B48-9631-269D98323E16}"/>
                </a:ext>
              </a:extLst>
            </p:cNvPr>
            <p:cNvGrpSpPr/>
            <p:nvPr/>
          </p:nvGrpSpPr>
          <p:grpSpPr>
            <a:xfrm>
              <a:off x="767408" y="5805264"/>
              <a:ext cx="1407079" cy="802953"/>
              <a:chOff x="0" y="0"/>
              <a:chExt cx="12192000" cy="6957392"/>
            </a:xfrm>
          </p:grpSpPr>
          <p:sp>
            <p:nvSpPr>
              <p:cNvPr id="5" name="Rechteck 4">
                <a:extLst>
                  <a:ext uri="{FF2B5EF4-FFF2-40B4-BE49-F238E27FC236}">
                    <a16:creationId xmlns:a16="http://schemas.microsoft.com/office/drawing/2014/main" id="{EA576C49-77AD-234E-86C1-24DC36C3B855}"/>
                  </a:ext>
                </a:extLst>
              </p:cNvPr>
              <p:cNvSpPr/>
              <p:nvPr/>
            </p:nvSpPr>
            <p:spPr>
              <a:xfrm>
                <a:off x="0" y="0"/>
                <a:ext cx="12192000" cy="6957392"/>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cxnSp>
            <p:nvCxnSpPr>
              <p:cNvPr id="55" name="Gerade Verbindung">
                <a:extLst>
                  <a:ext uri="{FF2B5EF4-FFF2-40B4-BE49-F238E27FC236}">
                    <a16:creationId xmlns:a16="http://schemas.microsoft.com/office/drawing/2014/main" id="{E5B60646-8704-E544-9017-B329ECF78123}"/>
                  </a:ext>
                </a:extLst>
              </p:cNvPr>
              <p:cNvCxnSpPr/>
              <p:nvPr/>
            </p:nvCxnSpPr>
            <p:spPr>
              <a:xfrm>
                <a:off x="4060669" y="0"/>
                <a:ext cx="0" cy="6957392"/>
              </a:xfrm>
              <a:prstGeom prst="line">
                <a:avLst/>
              </a:prstGeom>
              <a:noFill/>
              <a:ln w="25400" cap="flat">
                <a:solidFill>
                  <a:schemeClr val="bg1"/>
                </a:solidFill>
                <a:prstDash val="solid"/>
                <a:miter lim="400000"/>
              </a:ln>
              <a:effectLst/>
              <a:sp3d/>
            </p:spPr>
            <p:style>
              <a:lnRef idx="0">
                <a:scrgbClr r="0" g="0" b="0"/>
              </a:lnRef>
              <a:fillRef idx="0">
                <a:scrgbClr r="0" g="0" b="0"/>
              </a:fillRef>
              <a:effectRef idx="0">
                <a:scrgbClr r="0" g="0" b="0"/>
              </a:effectRef>
              <a:fontRef idx="none"/>
            </p:style>
          </p:cxnSp>
          <p:cxnSp>
            <p:nvCxnSpPr>
              <p:cNvPr id="56" name="Gerade Verbindung ">
                <a:extLst>
                  <a:ext uri="{FF2B5EF4-FFF2-40B4-BE49-F238E27FC236}">
                    <a16:creationId xmlns:a16="http://schemas.microsoft.com/office/drawing/2014/main" id="{C1B4C0FD-010F-6B49-BCB7-A01D7A21B42B}"/>
                  </a:ext>
                </a:extLst>
              </p:cNvPr>
              <p:cNvCxnSpPr/>
              <p:nvPr/>
            </p:nvCxnSpPr>
            <p:spPr>
              <a:xfrm>
                <a:off x="8126335" y="0"/>
                <a:ext cx="0" cy="6957392"/>
              </a:xfrm>
              <a:prstGeom prst="line">
                <a:avLst/>
              </a:prstGeom>
              <a:noFill/>
              <a:ln w="25400" cap="flat">
                <a:solidFill>
                  <a:schemeClr val="bg1"/>
                </a:solidFill>
                <a:prstDash val="solid"/>
                <a:miter lim="400000"/>
              </a:ln>
              <a:effectLst/>
              <a:sp3d/>
            </p:spPr>
            <p:style>
              <a:lnRef idx="0">
                <a:scrgbClr r="0" g="0" b="0"/>
              </a:lnRef>
              <a:fillRef idx="0">
                <a:scrgbClr r="0" g="0" b="0"/>
              </a:fillRef>
              <a:effectRef idx="0">
                <a:scrgbClr r="0" g="0" b="0"/>
              </a:effectRef>
              <a:fontRef idx="none"/>
            </p:style>
          </p:cxnSp>
          <p:cxnSp>
            <p:nvCxnSpPr>
              <p:cNvPr id="60" name="Gerade Verbindung ">
                <a:extLst>
                  <a:ext uri="{FF2B5EF4-FFF2-40B4-BE49-F238E27FC236}">
                    <a16:creationId xmlns:a16="http://schemas.microsoft.com/office/drawing/2014/main" id="{437F6E2E-2C03-A141-B54C-505D4155CDA2}"/>
                  </a:ext>
                </a:extLst>
              </p:cNvPr>
              <p:cNvCxnSpPr/>
              <p:nvPr/>
            </p:nvCxnSpPr>
            <p:spPr>
              <a:xfrm>
                <a:off x="0" y="2323260"/>
                <a:ext cx="12192000" cy="0"/>
              </a:xfrm>
              <a:prstGeom prst="line">
                <a:avLst/>
              </a:prstGeom>
              <a:noFill/>
              <a:ln w="25400" cap="flat">
                <a:solidFill>
                  <a:schemeClr val="bg1"/>
                </a:solidFill>
                <a:prstDash val="solid"/>
                <a:miter lim="400000"/>
              </a:ln>
              <a:effectLst/>
              <a:sp3d/>
            </p:spPr>
            <p:style>
              <a:lnRef idx="0">
                <a:scrgbClr r="0" g="0" b="0"/>
              </a:lnRef>
              <a:fillRef idx="0">
                <a:scrgbClr r="0" g="0" b="0"/>
              </a:fillRef>
              <a:effectRef idx="0">
                <a:scrgbClr r="0" g="0" b="0"/>
              </a:effectRef>
              <a:fontRef idx="none"/>
            </p:style>
          </p:cxnSp>
          <p:cxnSp>
            <p:nvCxnSpPr>
              <p:cNvPr id="63" name="Gerade Verbindung">
                <a:extLst>
                  <a:ext uri="{FF2B5EF4-FFF2-40B4-BE49-F238E27FC236}">
                    <a16:creationId xmlns:a16="http://schemas.microsoft.com/office/drawing/2014/main" id="{1F419036-7A35-2240-8059-D28E1AFEFA50}"/>
                  </a:ext>
                </a:extLst>
              </p:cNvPr>
              <p:cNvCxnSpPr/>
              <p:nvPr/>
            </p:nvCxnSpPr>
            <p:spPr>
              <a:xfrm>
                <a:off x="0" y="4639892"/>
                <a:ext cx="12192000" cy="0"/>
              </a:xfrm>
              <a:prstGeom prst="line">
                <a:avLst/>
              </a:prstGeom>
              <a:noFill/>
              <a:ln w="25400" cap="flat">
                <a:solidFill>
                  <a:schemeClr val="bg1"/>
                </a:solidFill>
                <a:prstDash val="solid"/>
                <a:miter lim="400000"/>
              </a:ln>
              <a:effectLst/>
              <a:sp3d/>
            </p:spPr>
            <p:style>
              <a:lnRef idx="0">
                <a:scrgbClr r="0" g="0" b="0"/>
              </a:lnRef>
              <a:fillRef idx="0">
                <a:scrgbClr r="0" g="0" b="0"/>
              </a:fillRef>
              <a:effectRef idx="0">
                <a:scrgbClr r="0" g="0" b="0"/>
              </a:effectRef>
              <a:fontRef idx="none"/>
            </p:style>
          </p:cxnSp>
        </p:grpSp>
      </p:grpSp>
      <p:sp>
        <p:nvSpPr>
          <p:cNvPr id="93" name="Tipp 1">
            <a:extLst>
              <a:ext uri="{FF2B5EF4-FFF2-40B4-BE49-F238E27FC236}">
                <a16:creationId xmlns:a16="http://schemas.microsoft.com/office/drawing/2014/main" id="{3F5AD2A6-3007-964D-B822-420DF4132044}"/>
              </a:ext>
            </a:extLst>
          </p:cNvPr>
          <p:cNvSpPr/>
          <p:nvPr/>
        </p:nvSpPr>
        <p:spPr>
          <a:xfrm>
            <a:off x="0"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258609 h 1440000"/>
              <a:gd name="connsiteX3" fmla="*/ 3060000 w 3060000"/>
              <a:gd name="connsiteY3" fmla="*/ 258609 h 1440000"/>
              <a:gd name="connsiteX4" fmla="*/ 3060000 w 3060000"/>
              <a:gd name="connsiteY4" fmla="*/ 1440000 h 1440000"/>
              <a:gd name="connsiteX5" fmla="*/ 0 w 3060000"/>
              <a:gd name="connsiteY5"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0000" h="1440000">
                <a:moveTo>
                  <a:pt x="0" y="0"/>
                </a:moveTo>
                <a:lnTo>
                  <a:pt x="2041200" y="0"/>
                </a:lnTo>
                <a:lnTo>
                  <a:pt x="2041200" y="258609"/>
                </a:lnTo>
                <a:lnTo>
                  <a:pt x="3060000" y="258609"/>
                </a:lnTo>
                <a:lnTo>
                  <a:pt x="3060000" y="1440000"/>
                </a:lnTo>
                <a:lnTo>
                  <a:pt x="0" y="1440000"/>
                </a:lnTo>
                <a:close/>
              </a:path>
            </a:pathLst>
          </a:custGeom>
          <a:solidFill>
            <a:srgbClr val="929292"/>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0" bIns="71437" numCol="1" spcCol="38100" rtlCol="0" anchor="ctr">
            <a:noAutofit/>
          </a:bodyPr>
          <a:lstStyle/>
          <a:p>
            <a:pPr defTabSz="584200">
              <a:lnSpc>
                <a:spcPts val="1300"/>
              </a:lnSpc>
              <a:spcBef>
                <a:spcPts val="4800"/>
              </a:spcBef>
            </a:pPr>
            <a:r>
              <a:rPr lang="de-DE" sz="1200" spc="0" dirty="0">
                <a:latin typeface="Arial" panose="020B0604020202020204" pitchFamily="34" charset="0"/>
                <a:cs typeface="Arial" panose="020B0604020202020204" pitchFamily="34" charset="0"/>
              </a:rPr>
              <a:t>Die Drittel-Regel ist ein Gestaltungsprinzip, bei welchem die Folie sowohl horizontal als auch vertikal in drei Teile aufgeteilt wird.</a:t>
            </a: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Das entstandene Raster dient als Orientierung für die Verteilung von Objekten.</a:t>
            </a: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endParaRPr lang="de-DE" sz="1200" spc="0" dirty="0">
              <a:latin typeface="Arial" panose="020B0604020202020204" pitchFamily="34" charset="0"/>
              <a:cs typeface="Arial" panose="020B0604020202020204" pitchFamily="34" charset="0"/>
            </a:endParaRPr>
          </a:p>
        </p:txBody>
      </p:sp>
      <p:sp>
        <p:nvSpPr>
          <p:cNvPr id="94" name="Thema Tipp 1">
            <a:extLst>
              <a:ext uri="{FF2B5EF4-FFF2-40B4-BE49-F238E27FC236}">
                <a16:creationId xmlns:a16="http://schemas.microsoft.com/office/drawing/2014/main" id="{C37FFE65-69F4-6849-B09F-61BBF11D158F}"/>
              </a:ext>
            </a:extLst>
          </p:cNvPr>
          <p:cNvSpPr/>
          <p:nvPr/>
        </p:nvSpPr>
        <p:spPr>
          <a:xfrm>
            <a:off x="0"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1 h 1440000"/>
              <a:gd name="connsiteX3" fmla="*/ 1022400 w 3060000"/>
              <a:gd name="connsiteY3" fmla="*/ 1 h 1440000"/>
              <a:gd name="connsiteX4" fmla="*/ 1022400 w 3060000"/>
              <a:gd name="connsiteY4" fmla="*/ 258610 h 1440000"/>
              <a:gd name="connsiteX5" fmla="*/ 2041200 w 3060000"/>
              <a:gd name="connsiteY5" fmla="*/ 258610 h 1440000"/>
              <a:gd name="connsiteX6" fmla="*/ 2041200 w 3060000"/>
              <a:gd name="connsiteY6" fmla="*/ 258609 h 1440000"/>
              <a:gd name="connsiteX7" fmla="*/ 3060000 w 3060000"/>
              <a:gd name="connsiteY7" fmla="*/ 258609 h 1440000"/>
              <a:gd name="connsiteX8" fmla="*/ 3060000 w 3060000"/>
              <a:gd name="connsiteY8" fmla="*/ 1440000 h 1440000"/>
              <a:gd name="connsiteX9" fmla="*/ 0 w 3060000"/>
              <a:gd name="connsiteY9" fmla="*/ 1440000 h 1440000"/>
              <a:gd name="connsiteX0" fmla="*/ 0 w 3060000"/>
              <a:gd name="connsiteY0" fmla="*/ 0 h 1440000"/>
              <a:gd name="connsiteX1" fmla="*/ 2041200 w 3060000"/>
              <a:gd name="connsiteY1" fmla="*/ 0 h 1440000"/>
              <a:gd name="connsiteX2" fmla="*/ 1022400 w 3060000"/>
              <a:gd name="connsiteY2" fmla="*/ 1 h 1440000"/>
              <a:gd name="connsiteX3" fmla="*/ 1022400 w 3060000"/>
              <a:gd name="connsiteY3" fmla="*/ 258610 h 1440000"/>
              <a:gd name="connsiteX4" fmla="*/ 2041200 w 3060000"/>
              <a:gd name="connsiteY4" fmla="*/ 258610 h 1440000"/>
              <a:gd name="connsiteX5" fmla="*/ 2041200 w 3060000"/>
              <a:gd name="connsiteY5" fmla="*/ 258609 h 1440000"/>
              <a:gd name="connsiteX6" fmla="*/ 3060000 w 3060000"/>
              <a:gd name="connsiteY6" fmla="*/ 258609 h 1440000"/>
              <a:gd name="connsiteX7" fmla="*/ 3060000 w 3060000"/>
              <a:gd name="connsiteY7" fmla="*/ 1440000 h 1440000"/>
              <a:gd name="connsiteX8" fmla="*/ 0 w 3060000"/>
              <a:gd name="connsiteY8" fmla="*/ 1440000 h 1440000"/>
              <a:gd name="connsiteX9" fmla="*/ 0 w 3060000"/>
              <a:gd name="connsiteY9" fmla="*/ 0 h 1440000"/>
              <a:gd name="connsiteX0" fmla="*/ 0 w 3060000"/>
              <a:gd name="connsiteY0" fmla="*/ 0 h 1440000"/>
              <a:gd name="connsiteX1" fmla="*/ 1022400 w 3060000"/>
              <a:gd name="connsiteY1" fmla="*/ 1 h 1440000"/>
              <a:gd name="connsiteX2" fmla="*/ 1022400 w 3060000"/>
              <a:gd name="connsiteY2" fmla="*/ 258610 h 1440000"/>
              <a:gd name="connsiteX3" fmla="*/ 2041200 w 3060000"/>
              <a:gd name="connsiteY3" fmla="*/ 258610 h 1440000"/>
              <a:gd name="connsiteX4" fmla="*/ 2041200 w 3060000"/>
              <a:gd name="connsiteY4" fmla="*/ 258609 h 1440000"/>
              <a:gd name="connsiteX5" fmla="*/ 3060000 w 3060000"/>
              <a:gd name="connsiteY5" fmla="*/ 258609 h 1440000"/>
              <a:gd name="connsiteX6" fmla="*/ 3060000 w 3060000"/>
              <a:gd name="connsiteY6" fmla="*/ 1440000 h 1440000"/>
              <a:gd name="connsiteX7" fmla="*/ 0 w 3060000"/>
              <a:gd name="connsiteY7" fmla="*/ 1440000 h 1440000"/>
              <a:gd name="connsiteX8" fmla="*/ 0 w 3060000"/>
              <a:gd name="connsiteY8"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000" h="1440000">
                <a:moveTo>
                  <a:pt x="0" y="0"/>
                </a:moveTo>
                <a:lnTo>
                  <a:pt x="1022400" y="1"/>
                </a:lnTo>
                <a:lnTo>
                  <a:pt x="1022400" y="258610"/>
                </a:lnTo>
                <a:lnTo>
                  <a:pt x="2041200" y="258610"/>
                </a:lnTo>
                <a:lnTo>
                  <a:pt x="2041200" y="258609"/>
                </a:lnTo>
                <a:lnTo>
                  <a:pt x="3060000" y="258609"/>
                </a:lnTo>
                <a:lnTo>
                  <a:pt x="3060000" y="1440000"/>
                </a:lnTo>
                <a:lnTo>
                  <a:pt x="0" y="1440000"/>
                </a:lnTo>
                <a:lnTo>
                  <a:pt x="0" y="0"/>
                </a:lnTo>
                <a:close/>
              </a:path>
            </a:pathLst>
          </a:cu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ctr">
            <a:noAutofit/>
          </a:bodyPr>
          <a:lstStyle/>
          <a:p>
            <a:pPr defTabSz="584200">
              <a:spcBef>
                <a:spcPts val="4800"/>
              </a:spcBef>
            </a:pPr>
            <a:r>
              <a:rPr lang="de-DE" sz="1600" i="1" spc="0" dirty="0">
                <a:solidFill>
                  <a:schemeClr val="bg1"/>
                </a:solidFill>
                <a:latin typeface="+mn-lt"/>
                <a:cs typeface="Arial" panose="020B0604020202020204" pitchFamily="34" charset="0"/>
              </a:rPr>
              <a:t>Tipp 1:</a:t>
            </a:r>
            <a:br>
              <a:rPr lang="de-DE" sz="1600" i="1" spc="0" dirty="0">
                <a:solidFill>
                  <a:schemeClr val="bg1"/>
                </a:solidFill>
                <a:latin typeface="+mn-lt"/>
                <a:cs typeface="Arial" panose="020B0604020202020204" pitchFamily="34" charset="0"/>
              </a:rPr>
            </a:br>
            <a:br>
              <a:rPr lang="de-DE" sz="1600" i="1" spc="0" dirty="0">
                <a:solidFill>
                  <a:schemeClr val="bg1"/>
                </a:solidFill>
                <a:latin typeface="+mn-lt"/>
                <a:cs typeface="Arial" panose="020B0604020202020204" pitchFamily="34" charset="0"/>
              </a:rPr>
            </a:br>
            <a:r>
              <a:rPr lang="de-DE" sz="1600" i="1" spc="0" dirty="0">
                <a:solidFill>
                  <a:schemeClr val="bg1"/>
                </a:solidFill>
                <a:latin typeface="+mn-lt"/>
                <a:cs typeface="Arial" panose="020B0604020202020204" pitchFamily="34" charset="0"/>
              </a:rPr>
              <a:t>Die Drittel-Regel kennen.</a:t>
            </a:r>
            <a:br>
              <a:rPr lang="de-DE" sz="1600" i="1" spc="0" dirty="0">
                <a:solidFill>
                  <a:schemeClr val="bg1"/>
                </a:solidFill>
                <a:latin typeface="+mn-lt"/>
                <a:cs typeface="Arial" panose="020B0604020202020204" pitchFamily="34" charset="0"/>
              </a:rPr>
            </a:br>
            <a:br>
              <a:rPr kumimoji="0" lang="de-DE" sz="1600" b="0" i="1" u="none" strike="noStrike" cap="none" spc="-96" normalizeH="0" baseline="0" dirty="0">
                <a:ln>
                  <a:noFill/>
                </a:ln>
                <a:solidFill>
                  <a:schemeClr val="bg1"/>
                </a:solidFill>
                <a:effectLst/>
                <a:uFillTx/>
                <a:latin typeface="+mn-lt"/>
                <a:cs typeface="Arial" panose="020B0604020202020204" pitchFamily="34" charset="0"/>
                <a:sym typeface="Arial Black"/>
              </a:rPr>
            </a:br>
            <a:endParaRPr kumimoji="0" lang="de-DE" sz="1600" b="0" i="1" u="none" strike="noStrike" cap="none" spc="-96" normalizeH="0" baseline="0" dirty="0">
              <a:ln>
                <a:noFill/>
              </a:ln>
              <a:solidFill>
                <a:schemeClr val="bg1"/>
              </a:solidFill>
              <a:effectLst/>
              <a:uFillTx/>
              <a:latin typeface="+mn-lt"/>
              <a:cs typeface="Arial" panose="020B0604020202020204" pitchFamily="34" charset="0"/>
              <a:sym typeface="Arial Black"/>
            </a:endParaRPr>
          </a:p>
        </p:txBody>
      </p:sp>
      <p:sp>
        <p:nvSpPr>
          <p:cNvPr id="3" name="Test">
            <a:extLst>
              <a:ext uri="{FF2B5EF4-FFF2-40B4-BE49-F238E27FC236}">
                <a16:creationId xmlns:a16="http://schemas.microsoft.com/office/drawing/2014/main" id="{EC2E8FE5-579C-4441-A5A0-D3EB6E49CAF9}"/>
              </a:ext>
            </a:extLst>
          </p:cNvPr>
          <p:cNvSpPr txBox="1"/>
          <p:nvPr/>
        </p:nvSpPr>
        <p:spPr>
          <a:xfrm>
            <a:off x="271799" y="362012"/>
            <a:ext cx="10602260" cy="11291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r">
              <a:lnSpc>
                <a:spcPct val="100000"/>
              </a:lnSpc>
              <a:spcBef>
                <a:spcPts val="0"/>
              </a:spcBef>
              <a:defRPr/>
            </a:pPr>
            <a:r>
              <a:rPr lang="de-DE" sz="4800" i="1" spc="0" dirty="0">
                <a:latin typeface="Times New Roman" panose="02020603050405020304" pitchFamily="18" charset="0"/>
              </a:rPr>
              <a:t>Test</a:t>
            </a:r>
            <a:br>
              <a:rPr lang="de-DE" sz="4800" i="1" spc="0" dirty="0">
                <a:latin typeface="Times New Roman" panose="02020603050405020304" pitchFamily="18" charset="0"/>
              </a:rPr>
            </a:br>
            <a:r>
              <a:rPr lang="de-DE" sz="1600" spc="0" dirty="0">
                <a:latin typeface="Arial Black" panose="020B0A04020102020204" pitchFamily="34" charset="0"/>
              </a:rPr>
              <a:t>Sie wollen eine neue Folie anhand der Drittel-Regel gestalten. Legen Sie dafür ein Raster an! </a:t>
            </a:r>
          </a:p>
        </p:txBody>
      </p:sp>
    </p:spTree>
    <p:extLst>
      <p:ext uri="{BB962C8B-B14F-4D97-AF65-F5344CB8AC3E}">
        <p14:creationId xmlns:p14="http://schemas.microsoft.com/office/powerpoint/2010/main" val="3019853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Bildschirmfoto">
            <a:extLst>
              <a:ext uri="{FF2B5EF4-FFF2-40B4-BE49-F238E27FC236}">
                <a16:creationId xmlns:a16="http://schemas.microsoft.com/office/drawing/2014/main" id="{14A774AE-A5D9-BF41-A0A8-28344DAB226C}"/>
              </a:ext>
            </a:extLst>
          </p:cNvPr>
          <p:cNvGrpSpPr/>
          <p:nvPr/>
        </p:nvGrpSpPr>
        <p:grpSpPr>
          <a:xfrm>
            <a:off x="609600" y="0"/>
            <a:ext cx="10972800" cy="6858000"/>
            <a:chOff x="609600" y="0"/>
            <a:chExt cx="10972800" cy="6858000"/>
          </a:xfrm>
        </p:grpSpPr>
        <p:pic>
          <p:nvPicPr>
            <p:cNvPr id="7" name="Grafik 6" descr="Ein Bild, das Screenshot enthält.&#10;&#10;Automatisch generierte Beschreibung">
              <a:extLst>
                <a:ext uri="{FF2B5EF4-FFF2-40B4-BE49-F238E27FC236}">
                  <a16:creationId xmlns:a16="http://schemas.microsoft.com/office/drawing/2014/main" id="{92660ED6-B80E-C441-97EF-4273CF1BD5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14" name="3">
              <a:extLst>
                <a:ext uri="{FF2B5EF4-FFF2-40B4-BE49-F238E27FC236}">
                  <a16:creationId xmlns:a16="http://schemas.microsoft.com/office/drawing/2014/main" id="{BCAA5C85-2876-8044-82E0-C1A58D251EF8}"/>
                </a:ext>
              </a:extLst>
            </p:cNvPr>
            <p:cNvSpPr/>
            <p:nvPr/>
          </p:nvSpPr>
          <p:spPr>
            <a:xfrm>
              <a:off x="3165662" y="2168896"/>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15" name="Rechteck 2">
              <a:extLst>
                <a:ext uri="{FF2B5EF4-FFF2-40B4-BE49-F238E27FC236}">
                  <a16:creationId xmlns:a16="http://schemas.microsoft.com/office/drawing/2014/main" id="{D9DC2A8E-148F-3D44-88B5-77CA5B3C7AD0}"/>
                </a:ext>
              </a:extLst>
            </p:cNvPr>
            <p:cNvSpPr/>
            <p:nvPr/>
          </p:nvSpPr>
          <p:spPr>
            <a:xfrm>
              <a:off x="8339387" y="1471157"/>
              <a:ext cx="324000" cy="48600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2">
              <a:extLst>
                <a:ext uri="{FF2B5EF4-FFF2-40B4-BE49-F238E27FC236}">
                  <a16:creationId xmlns:a16="http://schemas.microsoft.com/office/drawing/2014/main" id="{786C950C-2C88-8149-B5B5-0A5095573F33}"/>
                </a:ext>
              </a:extLst>
            </p:cNvPr>
            <p:cNvSpPr/>
            <p:nvPr/>
          </p:nvSpPr>
          <p:spPr>
            <a:xfrm>
              <a:off x="7916644" y="1471157"/>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2</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1">
              <a:extLst>
                <a:ext uri="{FF2B5EF4-FFF2-40B4-BE49-F238E27FC236}">
                  <a16:creationId xmlns:a16="http://schemas.microsoft.com/office/drawing/2014/main" id="{E23C1976-E83F-C642-9E71-FBDEAC413A6D}"/>
                </a:ext>
              </a:extLst>
            </p:cNvPr>
            <p:cNvSpPr/>
            <p:nvPr/>
          </p:nvSpPr>
          <p:spPr>
            <a:xfrm>
              <a:off x="8337360" y="548094"/>
              <a:ext cx="697832" cy="32400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1" name="1">
              <a:extLst>
                <a:ext uri="{FF2B5EF4-FFF2-40B4-BE49-F238E27FC236}">
                  <a16:creationId xmlns:a16="http://schemas.microsoft.com/office/drawing/2014/main" id="{DAC4B8B3-7CC4-3143-AE12-F049CCE47370}"/>
                </a:ext>
              </a:extLst>
            </p:cNvPr>
            <p:cNvSpPr/>
            <p:nvPr/>
          </p:nvSpPr>
          <p:spPr>
            <a:xfrm>
              <a:off x="7916644" y="548094"/>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sp>
          <p:nvSpPr>
            <p:cNvPr id="9" name="Anleitung">
              <a:extLst>
                <a:ext uri="{FF2B5EF4-FFF2-40B4-BE49-F238E27FC236}">
                  <a16:creationId xmlns:a16="http://schemas.microsoft.com/office/drawing/2014/main" id="{CAA26CA2-B6D0-FD4C-94DB-01EAF413B82F}"/>
                </a:ext>
              </a:extLst>
            </p:cNvPr>
            <p:cNvSpPr txBox="1"/>
            <p:nvPr/>
          </p:nvSpPr>
          <p:spPr>
            <a:xfrm>
              <a:off x="3327662" y="3448391"/>
              <a:ext cx="6430960" cy="25449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Ein Drittel-Raster anlegen (I)</a:t>
              </a:r>
              <a:br>
                <a:rPr lang="de-DE" sz="2200" spc="-96" dirty="0"/>
              </a:br>
              <a:br>
                <a:rPr lang="de-DE" sz="2200" spc="-96" dirty="0"/>
              </a:br>
              <a:r>
                <a:rPr lang="de-DE" i="1" spc="-96" dirty="0">
                  <a:latin typeface="+mn-lt"/>
                </a:rPr>
                <a:t>[Formen] – [Linien] </a:t>
              </a:r>
              <a:br>
                <a:rPr lang="de-DE" i="1" spc="-96" dirty="0">
                  <a:latin typeface="+mn-lt"/>
                </a:rPr>
              </a:br>
              <a:r>
                <a:rPr lang="de-DE" i="1" spc="-96" dirty="0">
                  <a:latin typeface="+mn-lt"/>
                </a:rPr>
                <a:t>– vier horizontale Linien in Folienlänge </a:t>
              </a:r>
              <a:br>
                <a:rPr lang="de-DE" i="1" spc="-96" dirty="0">
                  <a:latin typeface="+mn-lt"/>
                </a:rPr>
              </a:br>
              <a:r>
                <a:rPr lang="de-DE" i="1" spc="-96" dirty="0">
                  <a:latin typeface="+mn-lt"/>
                </a:rPr>
                <a:t>und vier vertikale Linien in Folienhöhe einfügen </a:t>
              </a:r>
            </a:p>
          </p:txBody>
        </p:sp>
        <p:pic>
          <p:nvPicPr>
            <p:cNvPr id="34" name="Symbol Mac">
              <a:extLst>
                <a:ext uri="{FF2B5EF4-FFF2-40B4-BE49-F238E27FC236}">
                  <a16:creationId xmlns:a16="http://schemas.microsoft.com/office/drawing/2014/main" id="{6A29077C-A32C-5845-8456-D6062857A090}"/>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3358809" y="3504669"/>
              <a:ext cx="333855" cy="432048"/>
            </a:xfrm>
            <a:prstGeom prst="rect">
              <a:avLst/>
            </a:prstGeom>
          </p:spPr>
        </p:pic>
      </p:grpSp>
    </p:spTree>
    <p:extLst>
      <p:ext uri="{BB962C8B-B14F-4D97-AF65-F5344CB8AC3E}">
        <p14:creationId xmlns:p14="http://schemas.microsoft.com/office/powerpoint/2010/main" val="32870727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Bildschirmfoto">
            <a:extLst>
              <a:ext uri="{FF2B5EF4-FFF2-40B4-BE49-F238E27FC236}">
                <a16:creationId xmlns:a16="http://schemas.microsoft.com/office/drawing/2014/main" id="{7891A3C0-B4A5-8648-85C5-A89866F9A8F2}"/>
              </a:ext>
            </a:extLst>
          </p:cNvPr>
          <p:cNvGrpSpPr/>
          <p:nvPr/>
        </p:nvGrpSpPr>
        <p:grpSpPr>
          <a:xfrm>
            <a:off x="609600" y="0"/>
            <a:ext cx="10972800" cy="6858000"/>
            <a:chOff x="609600" y="0"/>
            <a:chExt cx="10972800" cy="6858000"/>
          </a:xfrm>
        </p:grpSpPr>
        <p:pic>
          <p:nvPicPr>
            <p:cNvPr id="5" name="Grafik 4" descr="Ein Bild, das Screenshot enthält.&#10;&#10;Automatisch generierte Beschreibung">
              <a:extLst>
                <a:ext uri="{FF2B5EF4-FFF2-40B4-BE49-F238E27FC236}">
                  <a16:creationId xmlns:a16="http://schemas.microsoft.com/office/drawing/2014/main" id="{AFF75164-85B8-AF47-8804-1E99D3CC1C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9" name="Anleitung">
              <a:extLst>
                <a:ext uri="{FF2B5EF4-FFF2-40B4-BE49-F238E27FC236}">
                  <a16:creationId xmlns:a16="http://schemas.microsoft.com/office/drawing/2014/main" id="{CAA26CA2-B6D0-FD4C-94DB-01EAF413B82F}"/>
                </a:ext>
              </a:extLst>
            </p:cNvPr>
            <p:cNvSpPr txBox="1"/>
            <p:nvPr/>
          </p:nvSpPr>
          <p:spPr>
            <a:xfrm>
              <a:off x="3327662" y="3448391"/>
              <a:ext cx="6430960" cy="25449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Ein Drittel-Raster anlegen (II)</a:t>
              </a:r>
              <a:br>
                <a:rPr lang="de-DE" sz="2200" spc="-96" dirty="0"/>
              </a:br>
              <a:br>
                <a:rPr lang="de-DE" sz="2200" spc="-96" dirty="0"/>
              </a:br>
              <a:r>
                <a:rPr lang="de-DE" i="1" spc="-96" dirty="0">
                  <a:latin typeface="+mn-lt"/>
                </a:rPr>
                <a:t>die beiden äußeren horizontalen Linien an die horizontalen Folienränder legen und die beiden äußeren vertikalen Linien an die vertikalen Folienränder legen</a:t>
              </a:r>
            </a:p>
          </p:txBody>
        </p:sp>
        <p:pic>
          <p:nvPicPr>
            <p:cNvPr id="34" name="Symbol Mac">
              <a:extLst>
                <a:ext uri="{FF2B5EF4-FFF2-40B4-BE49-F238E27FC236}">
                  <a16:creationId xmlns:a16="http://schemas.microsoft.com/office/drawing/2014/main" id="{6A29077C-A32C-5845-8456-D6062857A090}"/>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3358809" y="3504669"/>
              <a:ext cx="333855" cy="432048"/>
            </a:xfrm>
            <a:prstGeom prst="rect">
              <a:avLst/>
            </a:prstGeom>
          </p:spPr>
        </p:pic>
      </p:grpSp>
    </p:spTree>
    <p:extLst>
      <p:ext uri="{BB962C8B-B14F-4D97-AF65-F5344CB8AC3E}">
        <p14:creationId xmlns:p14="http://schemas.microsoft.com/office/powerpoint/2010/main" val="3554581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Bildschirmfoto">
            <a:extLst>
              <a:ext uri="{FF2B5EF4-FFF2-40B4-BE49-F238E27FC236}">
                <a16:creationId xmlns:a16="http://schemas.microsoft.com/office/drawing/2014/main" id="{C4A75156-60EB-E74D-8AC5-F23C34349FD8}"/>
              </a:ext>
            </a:extLst>
          </p:cNvPr>
          <p:cNvGrpSpPr/>
          <p:nvPr/>
        </p:nvGrpSpPr>
        <p:grpSpPr>
          <a:xfrm>
            <a:off x="609600" y="0"/>
            <a:ext cx="10972800" cy="6858000"/>
            <a:chOff x="609600" y="0"/>
            <a:chExt cx="10972800" cy="6858000"/>
          </a:xfrm>
        </p:grpSpPr>
        <p:pic>
          <p:nvPicPr>
            <p:cNvPr id="3" name="Grafik 2" descr="Ein Bild, das Screenshot enthält.&#10;&#10;Automatisch generierte Beschreibung">
              <a:extLst>
                <a:ext uri="{FF2B5EF4-FFF2-40B4-BE49-F238E27FC236}">
                  <a16:creationId xmlns:a16="http://schemas.microsoft.com/office/drawing/2014/main" id="{0B58A7EE-A86D-9649-95AD-6F29DAF8FE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21" name="Rechteck 4">
              <a:extLst>
                <a:ext uri="{FF2B5EF4-FFF2-40B4-BE49-F238E27FC236}">
                  <a16:creationId xmlns:a16="http://schemas.microsoft.com/office/drawing/2014/main" id="{9E58BA48-0699-9A44-BC74-E8BFD99D4ECD}"/>
                </a:ext>
              </a:extLst>
            </p:cNvPr>
            <p:cNvSpPr/>
            <p:nvPr/>
          </p:nvSpPr>
          <p:spPr>
            <a:xfrm>
              <a:off x="7038306" y="4732802"/>
              <a:ext cx="2073775" cy="292473"/>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8" name="4">
              <a:extLst>
                <a:ext uri="{FF2B5EF4-FFF2-40B4-BE49-F238E27FC236}">
                  <a16:creationId xmlns:a16="http://schemas.microsoft.com/office/drawing/2014/main" id="{3781E0CB-BFF1-B740-8FD7-18CD1AA5C7BD}"/>
                </a:ext>
              </a:extLst>
            </p:cNvPr>
            <p:cNvSpPr/>
            <p:nvPr/>
          </p:nvSpPr>
          <p:spPr>
            <a:xfrm>
              <a:off x="9228384" y="4732802"/>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4</a:t>
              </a:r>
            </a:p>
          </p:txBody>
        </p:sp>
        <p:sp>
          <p:nvSpPr>
            <p:cNvPr id="15" name="Rechteck 3">
              <a:extLst>
                <a:ext uri="{FF2B5EF4-FFF2-40B4-BE49-F238E27FC236}">
                  <a16:creationId xmlns:a16="http://schemas.microsoft.com/office/drawing/2014/main" id="{D9DC2A8E-148F-3D44-88B5-77CA5B3C7AD0}"/>
                </a:ext>
              </a:extLst>
            </p:cNvPr>
            <p:cNvSpPr/>
            <p:nvPr/>
          </p:nvSpPr>
          <p:spPr>
            <a:xfrm>
              <a:off x="9112082" y="3258026"/>
              <a:ext cx="2384518" cy="292473"/>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4" name="3">
              <a:extLst>
                <a:ext uri="{FF2B5EF4-FFF2-40B4-BE49-F238E27FC236}">
                  <a16:creationId xmlns:a16="http://schemas.microsoft.com/office/drawing/2014/main" id="{BCAA5C85-2876-8044-82E0-C1A58D251EF8}"/>
                </a:ext>
              </a:extLst>
            </p:cNvPr>
            <p:cNvSpPr/>
            <p:nvPr/>
          </p:nvSpPr>
          <p:spPr>
            <a:xfrm>
              <a:off x="11172600" y="2816968"/>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2">
              <a:extLst>
                <a:ext uri="{FF2B5EF4-FFF2-40B4-BE49-F238E27FC236}">
                  <a16:creationId xmlns:a16="http://schemas.microsoft.com/office/drawing/2014/main" id="{E23C1976-E83F-C642-9E71-FBDEAC413A6D}"/>
                </a:ext>
              </a:extLst>
            </p:cNvPr>
            <p:cNvSpPr/>
            <p:nvPr/>
          </p:nvSpPr>
          <p:spPr>
            <a:xfrm>
              <a:off x="9098020" y="549520"/>
              <a:ext cx="518909" cy="323999"/>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2">
              <a:extLst>
                <a:ext uri="{FF2B5EF4-FFF2-40B4-BE49-F238E27FC236}">
                  <a16:creationId xmlns:a16="http://schemas.microsoft.com/office/drawing/2014/main" id="{786C950C-2C88-8149-B5B5-0A5095573F33}"/>
                </a:ext>
              </a:extLst>
            </p:cNvPr>
            <p:cNvSpPr/>
            <p:nvPr/>
          </p:nvSpPr>
          <p:spPr>
            <a:xfrm>
              <a:off x="8663387" y="548680"/>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2</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11" name="1">
              <a:extLst>
                <a:ext uri="{FF2B5EF4-FFF2-40B4-BE49-F238E27FC236}">
                  <a16:creationId xmlns:a16="http://schemas.microsoft.com/office/drawing/2014/main" id="{DAC4B8B3-7CC4-3143-AE12-F049CCE47370}"/>
                </a:ext>
              </a:extLst>
            </p:cNvPr>
            <p:cNvSpPr/>
            <p:nvPr/>
          </p:nvSpPr>
          <p:spPr>
            <a:xfrm>
              <a:off x="2099592" y="1736848"/>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sp>
          <p:nvSpPr>
            <p:cNvPr id="9" name="Anleitung">
              <a:extLst>
                <a:ext uri="{FF2B5EF4-FFF2-40B4-BE49-F238E27FC236}">
                  <a16:creationId xmlns:a16="http://schemas.microsoft.com/office/drawing/2014/main" id="{CAA26CA2-B6D0-FD4C-94DB-01EAF413B82F}"/>
                </a:ext>
              </a:extLst>
            </p:cNvPr>
            <p:cNvSpPr txBox="1"/>
            <p:nvPr/>
          </p:nvSpPr>
          <p:spPr>
            <a:xfrm>
              <a:off x="3327662" y="1844824"/>
              <a:ext cx="6430960" cy="2914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Ein Drittel-Raster anlegen (III)</a:t>
              </a:r>
              <a:br>
                <a:rPr lang="de-DE" sz="2200" spc="-96" dirty="0"/>
              </a:br>
              <a:br>
                <a:rPr lang="de-DE" sz="2200" spc="-96" dirty="0"/>
              </a:br>
              <a:r>
                <a:rPr lang="de-DE" i="1" spc="-96" dirty="0">
                  <a:latin typeface="+mn-lt"/>
                </a:rPr>
                <a:t>alle horizontalen Linien mit</a:t>
              </a:r>
              <a:br>
                <a:rPr lang="de-DE" i="1" spc="-96" dirty="0">
                  <a:latin typeface="+mn-lt"/>
                </a:rPr>
              </a:br>
              <a:r>
                <a:rPr lang="de-DE" i="1" spc="-96" dirty="0">
                  <a:latin typeface="+mn-lt"/>
                </a:rPr>
                <a:t>gehaltener          -Taste wählen</a:t>
              </a:r>
              <a:br>
                <a:rPr lang="de-DE" i="1" spc="-96" dirty="0">
                  <a:latin typeface="+mn-lt"/>
                </a:rPr>
              </a:br>
              <a:r>
                <a:rPr lang="de-DE" i="1" spc="-96" dirty="0">
                  <a:latin typeface="+mn-lt"/>
                </a:rPr>
                <a:t>– [Anordnen] – [Ausrichten] </a:t>
              </a:r>
              <a:br>
                <a:rPr lang="de-DE" i="1" spc="-96" dirty="0">
                  <a:latin typeface="+mn-lt"/>
                </a:rPr>
              </a:br>
              <a:r>
                <a:rPr lang="de-DE" i="1" spc="-96" dirty="0">
                  <a:latin typeface="+mn-lt"/>
                </a:rPr>
                <a:t>– [Vertikal verteilen]</a:t>
              </a:r>
            </a:p>
          </p:txBody>
        </p:sp>
        <p:sp>
          <p:nvSpPr>
            <p:cNvPr id="16" name="Umschalttaste">
              <a:extLst>
                <a:ext uri="{FF2B5EF4-FFF2-40B4-BE49-F238E27FC236}">
                  <a16:creationId xmlns:a16="http://schemas.microsoft.com/office/drawing/2014/main" id="{0D8BB934-D21C-BB4C-BDD3-1B25A1396054}"/>
                </a:ext>
              </a:extLst>
            </p:cNvPr>
            <p:cNvSpPr>
              <a:spLocks/>
            </p:cNvSpPr>
            <p:nvPr/>
          </p:nvSpPr>
          <p:spPr>
            <a:xfrm>
              <a:off x="4727848" y="3645024"/>
              <a:ext cx="442800" cy="295200"/>
            </a:xfrm>
            <a:prstGeom prst="roundRect">
              <a:avLst>
                <a:gd name="adj" fmla="val 673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b" anchorCtr="0" forceAA="0" compatLnSpc="1">
              <a:prstTxWarp prst="textNoShape">
                <a:avLst/>
              </a:prstTxWarp>
              <a:noAutofit/>
            </a:bodyPr>
            <a:lstStyle/>
            <a:p>
              <a:pPr lvl="0"/>
              <a:r>
                <a:rPr lang="de-DE" sz="1600" dirty="0">
                  <a:solidFill>
                    <a:srgbClr val="FFFFFF"/>
                  </a:solidFill>
                </a:rPr>
                <a:t>⇧</a:t>
              </a:r>
            </a:p>
          </p:txBody>
        </p:sp>
        <p:pic>
          <p:nvPicPr>
            <p:cNvPr id="34" name="Symbol Mac">
              <a:extLst>
                <a:ext uri="{FF2B5EF4-FFF2-40B4-BE49-F238E27FC236}">
                  <a16:creationId xmlns:a16="http://schemas.microsoft.com/office/drawing/2014/main" id="{6A29077C-A32C-5845-8456-D6062857A090}"/>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3358809" y="1948464"/>
              <a:ext cx="333855" cy="432048"/>
            </a:xfrm>
            <a:prstGeom prst="rect">
              <a:avLst/>
            </a:prstGeom>
          </p:spPr>
        </p:pic>
      </p:grpSp>
    </p:spTree>
    <p:extLst>
      <p:ext uri="{BB962C8B-B14F-4D97-AF65-F5344CB8AC3E}">
        <p14:creationId xmlns:p14="http://schemas.microsoft.com/office/powerpoint/2010/main" val="994656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Bildschirmfoto">
            <a:extLst>
              <a:ext uri="{FF2B5EF4-FFF2-40B4-BE49-F238E27FC236}">
                <a16:creationId xmlns:a16="http://schemas.microsoft.com/office/drawing/2014/main" id="{2885DA05-D123-6246-B95C-597A0FC19E22}"/>
              </a:ext>
            </a:extLst>
          </p:cNvPr>
          <p:cNvGrpSpPr/>
          <p:nvPr/>
        </p:nvGrpSpPr>
        <p:grpSpPr>
          <a:xfrm>
            <a:off x="609600" y="0"/>
            <a:ext cx="10972800" cy="6858000"/>
            <a:chOff x="609600" y="0"/>
            <a:chExt cx="10972800" cy="6858000"/>
          </a:xfrm>
        </p:grpSpPr>
        <p:pic>
          <p:nvPicPr>
            <p:cNvPr id="5" name="Grafik 4" descr="Ein Bild, das Screenshot enthält.&#10;&#10;Automatisch generierte Beschreibung">
              <a:extLst>
                <a:ext uri="{FF2B5EF4-FFF2-40B4-BE49-F238E27FC236}">
                  <a16:creationId xmlns:a16="http://schemas.microsoft.com/office/drawing/2014/main" id="{5103FB47-49C7-FA40-8218-8E4C6D945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21" name="Rechteck 4">
              <a:extLst>
                <a:ext uri="{FF2B5EF4-FFF2-40B4-BE49-F238E27FC236}">
                  <a16:creationId xmlns:a16="http://schemas.microsoft.com/office/drawing/2014/main" id="{9E58BA48-0699-9A44-BC74-E8BFD99D4ECD}"/>
                </a:ext>
              </a:extLst>
            </p:cNvPr>
            <p:cNvSpPr/>
            <p:nvPr/>
          </p:nvSpPr>
          <p:spPr>
            <a:xfrm>
              <a:off x="7038306" y="4577020"/>
              <a:ext cx="2073775" cy="292473"/>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8" name="4">
              <a:extLst>
                <a:ext uri="{FF2B5EF4-FFF2-40B4-BE49-F238E27FC236}">
                  <a16:creationId xmlns:a16="http://schemas.microsoft.com/office/drawing/2014/main" id="{3781E0CB-BFF1-B740-8FD7-18CD1AA5C7BD}"/>
                </a:ext>
              </a:extLst>
            </p:cNvPr>
            <p:cNvSpPr/>
            <p:nvPr/>
          </p:nvSpPr>
          <p:spPr>
            <a:xfrm>
              <a:off x="9228384" y="4577020"/>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4</a:t>
              </a:r>
            </a:p>
          </p:txBody>
        </p:sp>
        <p:sp>
          <p:nvSpPr>
            <p:cNvPr id="15" name="Rechteck 3">
              <a:extLst>
                <a:ext uri="{FF2B5EF4-FFF2-40B4-BE49-F238E27FC236}">
                  <a16:creationId xmlns:a16="http://schemas.microsoft.com/office/drawing/2014/main" id="{D9DC2A8E-148F-3D44-88B5-77CA5B3C7AD0}"/>
                </a:ext>
              </a:extLst>
            </p:cNvPr>
            <p:cNvSpPr/>
            <p:nvPr/>
          </p:nvSpPr>
          <p:spPr>
            <a:xfrm>
              <a:off x="9112082" y="3258026"/>
              <a:ext cx="2384518" cy="292473"/>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4" name="3">
              <a:extLst>
                <a:ext uri="{FF2B5EF4-FFF2-40B4-BE49-F238E27FC236}">
                  <a16:creationId xmlns:a16="http://schemas.microsoft.com/office/drawing/2014/main" id="{BCAA5C85-2876-8044-82E0-C1A58D251EF8}"/>
                </a:ext>
              </a:extLst>
            </p:cNvPr>
            <p:cNvSpPr/>
            <p:nvPr/>
          </p:nvSpPr>
          <p:spPr>
            <a:xfrm>
              <a:off x="11172600" y="2816968"/>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2">
              <a:extLst>
                <a:ext uri="{FF2B5EF4-FFF2-40B4-BE49-F238E27FC236}">
                  <a16:creationId xmlns:a16="http://schemas.microsoft.com/office/drawing/2014/main" id="{E23C1976-E83F-C642-9E71-FBDEAC413A6D}"/>
                </a:ext>
              </a:extLst>
            </p:cNvPr>
            <p:cNvSpPr/>
            <p:nvPr/>
          </p:nvSpPr>
          <p:spPr>
            <a:xfrm>
              <a:off x="9098020" y="549520"/>
              <a:ext cx="518909" cy="323999"/>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2">
              <a:extLst>
                <a:ext uri="{FF2B5EF4-FFF2-40B4-BE49-F238E27FC236}">
                  <a16:creationId xmlns:a16="http://schemas.microsoft.com/office/drawing/2014/main" id="{786C950C-2C88-8149-B5B5-0A5095573F33}"/>
                </a:ext>
              </a:extLst>
            </p:cNvPr>
            <p:cNvSpPr/>
            <p:nvPr/>
          </p:nvSpPr>
          <p:spPr>
            <a:xfrm>
              <a:off x="8663387" y="548680"/>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2</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11" name="1">
              <a:extLst>
                <a:ext uri="{FF2B5EF4-FFF2-40B4-BE49-F238E27FC236}">
                  <a16:creationId xmlns:a16="http://schemas.microsoft.com/office/drawing/2014/main" id="{DAC4B8B3-7CC4-3143-AE12-F049CCE47370}"/>
                </a:ext>
              </a:extLst>
            </p:cNvPr>
            <p:cNvSpPr/>
            <p:nvPr/>
          </p:nvSpPr>
          <p:spPr>
            <a:xfrm>
              <a:off x="2150402" y="1482762"/>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sp>
          <p:nvSpPr>
            <p:cNvPr id="9" name="Anleitung">
              <a:extLst>
                <a:ext uri="{FF2B5EF4-FFF2-40B4-BE49-F238E27FC236}">
                  <a16:creationId xmlns:a16="http://schemas.microsoft.com/office/drawing/2014/main" id="{CAA26CA2-B6D0-FD4C-94DB-01EAF413B82F}"/>
                </a:ext>
              </a:extLst>
            </p:cNvPr>
            <p:cNvSpPr txBox="1"/>
            <p:nvPr/>
          </p:nvSpPr>
          <p:spPr>
            <a:xfrm>
              <a:off x="3327662" y="1810886"/>
              <a:ext cx="6430960" cy="2914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Ein Drittel-Raster anlegen (IV)</a:t>
              </a:r>
              <a:br>
                <a:rPr lang="de-DE" sz="2200" spc="-96" dirty="0"/>
              </a:br>
              <a:br>
                <a:rPr lang="de-DE" sz="2200" spc="-96" dirty="0"/>
              </a:br>
              <a:r>
                <a:rPr lang="de-DE" i="1" spc="-96" dirty="0">
                  <a:latin typeface="+mn-lt"/>
                </a:rPr>
                <a:t>alle vertikalen Linien mit</a:t>
              </a:r>
              <a:br>
                <a:rPr lang="de-DE" i="1" spc="-96" dirty="0">
                  <a:latin typeface="+mn-lt"/>
                </a:rPr>
              </a:br>
              <a:r>
                <a:rPr lang="de-DE" i="1" spc="-96" dirty="0">
                  <a:latin typeface="+mn-lt"/>
                </a:rPr>
                <a:t>gehaltener          -Taste wählen</a:t>
              </a:r>
              <a:br>
                <a:rPr lang="de-DE" i="1" spc="-96" dirty="0">
                  <a:latin typeface="+mn-lt"/>
                </a:rPr>
              </a:br>
              <a:r>
                <a:rPr lang="de-DE" i="1" spc="-96" dirty="0">
                  <a:latin typeface="+mn-lt"/>
                </a:rPr>
                <a:t>– [Anordnen] – [Ausrichten] </a:t>
              </a:r>
              <a:br>
                <a:rPr lang="de-DE" i="1" spc="-96" dirty="0">
                  <a:latin typeface="+mn-lt"/>
                </a:rPr>
              </a:br>
              <a:r>
                <a:rPr lang="de-DE" i="1" spc="-96" dirty="0">
                  <a:latin typeface="+mn-lt"/>
                </a:rPr>
                <a:t>– [Horizontal verteilen]</a:t>
              </a:r>
            </a:p>
          </p:txBody>
        </p:sp>
        <p:sp>
          <p:nvSpPr>
            <p:cNvPr id="16" name="Umschalttaste">
              <a:extLst>
                <a:ext uri="{FF2B5EF4-FFF2-40B4-BE49-F238E27FC236}">
                  <a16:creationId xmlns:a16="http://schemas.microsoft.com/office/drawing/2014/main" id="{0D8BB934-D21C-BB4C-BDD3-1B25A1396054}"/>
                </a:ext>
              </a:extLst>
            </p:cNvPr>
            <p:cNvSpPr>
              <a:spLocks/>
            </p:cNvSpPr>
            <p:nvPr/>
          </p:nvSpPr>
          <p:spPr>
            <a:xfrm>
              <a:off x="4727848" y="3645024"/>
              <a:ext cx="442800" cy="295200"/>
            </a:xfrm>
            <a:prstGeom prst="roundRect">
              <a:avLst>
                <a:gd name="adj" fmla="val 673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b" anchorCtr="0" forceAA="0" compatLnSpc="1">
              <a:prstTxWarp prst="textNoShape">
                <a:avLst/>
              </a:prstTxWarp>
              <a:noAutofit/>
            </a:bodyPr>
            <a:lstStyle/>
            <a:p>
              <a:pPr lvl="0"/>
              <a:r>
                <a:rPr lang="de-DE" sz="1600" dirty="0">
                  <a:solidFill>
                    <a:srgbClr val="FFFFFF"/>
                  </a:solidFill>
                </a:rPr>
                <a:t>⇧</a:t>
              </a:r>
            </a:p>
          </p:txBody>
        </p:sp>
        <p:pic>
          <p:nvPicPr>
            <p:cNvPr id="34" name="Symbol Mac">
              <a:extLst>
                <a:ext uri="{FF2B5EF4-FFF2-40B4-BE49-F238E27FC236}">
                  <a16:creationId xmlns:a16="http://schemas.microsoft.com/office/drawing/2014/main" id="{6A29077C-A32C-5845-8456-D6062857A090}"/>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3358809" y="1948464"/>
              <a:ext cx="333855" cy="432048"/>
            </a:xfrm>
            <a:prstGeom prst="rect">
              <a:avLst/>
            </a:prstGeom>
          </p:spPr>
        </p:pic>
      </p:grpSp>
    </p:spTree>
    <p:extLst>
      <p:ext uri="{BB962C8B-B14F-4D97-AF65-F5344CB8AC3E}">
        <p14:creationId xmlns:p14="http://schemas.microsoft.com/office/powerpoint/2010/main" val="4179327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Bildschirmfoto">
            <a:extLst>
              <a:ext uri="{FF2B5EF4-FFF2-40B4-BE49-F238E27FC236}">
                <a16:creationId xmlns:a16="http://schemas.microsoft.com/office/drawing/2014/main" id="{AE909643-08F9-4FBF-8C28-7146B2194F45}"/>
              </a:ext>
            </a:extLst>
          </p:cNvPr>
          <p:cNvGrpSpPr/>
          <p:nvPr/>
        </p:nvGrpSpPr>
        <p:grpSpPr>
          <a:xfrm>
            <a:off x="0" y="6518"/>
            <a:ext cx="12192000" cy="6844964"/>
            <a:chOff x="0" y="6518"/>
            <a:chExt cx="12192000" cy="6844964"/>
          </a:xfrm>
        </p:grpSpPr>
        <p:pic>
          <p:nvPicPr>
            <p:cNvPr id="3" name="Screen" descr="Ein Bild, das Screenshot enthält.&#10;&#10;Automatisch generierte Beschreibung">
              <a:extLst>
                <a:ext uri="{FF2B5EF4-FFF2-40B4-BE49-F238E27FC236}">
                  <a16:creationId xmlns:a16="http://schemas.microsoft.com/office/drawing/2014/main" id="{BA7CFFDD-72A7-4421-B4A3-7612AD3517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18"/>
              <a:ext cx="12192000" cy="6844964"/>
            </a:xfrm>
            <a:prstGeom prst="rect">
              <a:avLst/>
            </a:prstGeom>
          </p:spPr>
        </p:pic>
        <p:sp>
          <p:nvSpPr>
            <p:cNvPr id="14" name="3">
              <a:extLst>
                <a:ext uri="{FF2B5EF4-FFF2-40B4-BE49-F238E27FC236}">
                  <a16:creationId xmlns:a16="http://schemas.microsoft.com/office/drawing/2014/main" id="{BCAA5C85-2876-8044-82E0-C1A58D251EF8}"/>
                </a:ext>
              </a:extLst>
            </p:cNvPr>
            <p:cNvSpPr/>
            <p:nvPr/>
          </p:nvSpPr>
          <p:spPr>
            <a:xfrm>
              <a:off x="3431352" y="2373636"/>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15" name="Rechteck 2">
              <a:extLst>
                <a:ext uri="{FF2B5EF4-FFF2-40B4-BE49-F238E27FC236}">
                  <a16:creationId xmlns:a16="http://schemas.microsoft.com/office/drawing/2014/main" id="{D9DC2A8E-148F-3D44-88B5-77CA5B3C7AD0}"/>
                </a:ext>
              </a:extLst>
            </p:cNvPr>
            <p:cNvSpPr/>
            <p:nvPr/>
          </p:nvSpPr>
          <p:spPr>
            <a:xfrm>
              <a:off x="6925121" y="1733430"/>
              <a:ext cx="194852" cy="21345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2">
              <a:extLst>
                <a:ext uri="{FF2B5EF4-FFF2-40B4-BE49-F238E27FC236}">
                  <a16:creationId xmlns:a16="http://schemas.microsoft.com/office/drawing/2014/main" id="{786C950C-2C88-8149-B5B5-0A5095573F33}"/>
                </a:ext>
              </a:extLst>
            </p:cNvPr>
            <p:cNvSpPr/>
            <p:nvPr/>
          </p:nvSpPr>
          <p:spPr>
            <a:xfrm>
              <a:off x="6502378" y="1733430"/>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2</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1">
              <a:extLst>
                <a:ext uri="{FF2B5EF4-FFF2-40B4-BE49-F238E27FC236}">
                  <a16:creationId xmlns:a16="http://schemas.microsoft.com/office/drawing/2014/main" id="{E23C1976-E83F-C642-9E71-FBDEAC413A6D}"/>
                </a:ext>
              </a:extLst>
            </p:cNvPr>
            <p:cNvSpPr/>
            <p:nvPr/>
          </p:nvSpPr>
          <p:spPr>
            <a:xfrm>
              <a:off x="7891728" y="864683"/>
              <a:ext cx="182229" cy="20536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1" name="1">
              <a:extLst>
                <a:ext uri="{FF2B5EF4-FFF2-40B4-BE49-F238E27FC236}">
                  <a16:creationId xmlns:a16="http://schemas.microsoft.com/office/drawing/2014/main" id="{DAC4B8B3-7CC4-3143-AE12-F049CCE47370}"/>
                </a:ext>
              </a:extLst>
            </p:cNvPr>
            <p:cNvSpPr/>
            <p:nvPr/>
          </p:nvSpPr>
          <p:spPr>
            <a:xfrm>
              <a:off x="7471012" y="864683"/>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sp>
          <p:nvSpPr>
            <p:cNvPr id="9" name="Anleitung">
              <a:extLst>
                <a:ext uri="{FF2B5EF4-FFF2-40B4-BE49-F238E27FC236}">
                  <a16:creationId xmlns:a16="http://schemas.microsoft.com/office/drawing/2014/main" id="{CAA26CA2-B6D0-FD4C-94DB-01EAF413B82F}"/>
                </a:ext>
              </a:extLst>
            </p:cNvPr>
            <p:cNvSpPr txBox="1"/>
            <p:nvPr/>
          </p:nvSpPr>
          <p:spPr>
            <a:xfrm>
              <a:off x="3697488" y="3448391"/>
              <a:ext cx="6430960" cy="25449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Ein Drittel-Raster anlegen (I)</a:t>
              </a:r>
              <a:br>
                <a:rPr lang="de-DE" sz="2200" spc="-96" dirty="0"/>
              </a:br>
              <a:br>
                <a:rPr lang="de-DE" sz="2200" spc="-96" dirty="0"/>
              </a:br>
              <a:r>
                <a:rPr lang="de-DE" i="1" spc="-96" dirty="0">
                  <a:latin typeface="+mn-lt"/>
                </a:rPr>
                <a:t>[Formen] – [Linien] </a:t>
              </a:r>
              <a:br>
                <a:rPr lang="de-DE" i="1" spc="-96" dirty="0">
                  <a:latin typeface="+mn-lt"/>
                </a:rPr>
              </a:br>
              <a:r>
                <a:rPr lang="de-DE" i="1" spc="-96" dirty="0">
                  <a:latin typeface="+mn-lt"/>
                </a:rPr>
                <a:t>– vier horizontale Linien in Folienlänge </a:t>
              </a:r>
              <a:br>
                <a:rPr lang="de-DE" i="1" spc="-96" dirty="0">
                  <a:latin typeface="+mn-lt"/>
                </a:rPr>
              </a:br>
              <a:r>
                <a:rPr lang="de-DE" i="1" spc="-96" dirty="0">
                  <a:latin typeface="+mn-lt"/>
                </a:rPr>
                <a:t>und vier vertikale Linien in Folienhöhe einfügen </a:t>
              </a:r>
            </a:p>
          </p:txBody>
        </p:sp>
        <p:sp>
          <p:nvSpPr>
            <p:cNvPr id="12" name="Symbol Windows">
              <a:extLst>
                <a:ext uri="{FF2B5EF4-FFF2-40B4-BE49-F238E27FC236}">
                  <a16:creationId xmlns:a16="http://schemas.microsoft.com/office/drawing/2014/main" id="{822ED77F-F78F-A644-B5F5-0A00D7753B94}"/>
                </a:ext>
              </a:extLst>
            </p:cNvPr>
            <p:cNvSpPr/>
            <p:nvPr/>
          </p:nvSpPr>
          <p:spPr>
            <a:xfrm>
              <a:off x="3748796" y="3429000"/>
              <a:ext cx="340766" cy="344672"/>
            </a:xfrm>
            <a:custGeom>
              <a:avLst/>
              <a:gdLst>
                <a:gd name="connsiteX0" fmla="*/ 2336800 w 5065486"/>
                <a:gd name="connsiteY0" fmla="*/ 2685143 h 5123543"/>
                <a:gd name="connsiteX1" fmla="*/ 5065486 w 5065486"/>
                <a:gd name="connsiteY1" fmla="*/ 2714172 h 5123543"/>
                <a:gd name="connsiteX2" fmla="*/ 5065486 w 5065486"/>
                <a:gd name="connsiteY2" fmla="*/ 5123543 h 5123543"/>
                <a:gd name="connsiteX3" fmla="*/ 2336800 w 5065486"/>
                <a:gd name="connsiteY3" fmla="*/ 4731657 h 5123543"/>
                <a:gd name="connsiteX4" fmla="*/ 14514 w 5065486"/>
                <a:gd name="connsiteY4" fmla="*/ 2685143 h 5123543"/>
                <a:gd name="connsiteX5" fmla="*/ 2075543 w 5065486"/>
                <a:gd name="connsiteY5" fmla="*/ 2685143 h 5123543"/>
                <a:gd name="connsiteX6" fmla="*/ 2075543 w 5065486"/>
                <a:gd name="connsiteY6" fmla="*/ 4717143 h 5123543"/>
                <a:gd name="connsiteX7" fmla="*/ 14514 w 5065486"/>
                <a:gd name="connsiteY7" fmla="*/ 4383314 h 5123543"/>
                <a:gd name="connsiteX8" fmla="*/ 2104571 w 5065486"/>
                <a:gd name="connsiteY8" fmla="*/ 449943 h 5123543"/>
                <a:gd name="connsiteX9" fmla="*/ 2104571 w 5065486"/>
                <a:gd name="connsiteY9" fmla="*/ 2452914 h 5123543"/>
                <a:gd name="connsiteX10" fmla="*/ 0 w 5065486"/>
                <a:gd name="connsiteY10" fmla="*/ 2452914 h 5123543"/>
                <a:gd name="connsiteX11" fmla="*/ 0 w 5065486"/>
                <a:gd name="connsiteY11" fmla="*/ 754743 h 5123543"/>
                <a:gd name="connsiteX12" fmla="*/ 5065486 w 5065486"/>
                <a:gd name="connsiteY12" fmla="*/ 0 h 5123543"/>
                <a:gd name="connsiteX13" fmla="*/ 5065486 w 5065486"/>
                <a:gd name="connsiteY13" fmla="*/ 2467429 h 5123543"/>
                <a:gd name="connsiteX14" fmla="*/ 2351314 w 5065486"/>
                <a:gd name="connsiteY14" fmla="*/ 2423886 h 5123543"/>
                <a:gd name="connsiteX15" fmla="*/ 2336800 w 5065486"/>
                <a:gd name="connsiteY15" fmla="*/ 420914 h 5123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65486" h="5123543">
                  <a:moveTo>
                    <a:pt x="2336800" y="2685143"/>
                  </a:moveTo>
                  <a:lnTo>
                    <a:pt x="5065486" y="2714172"/>
                  </a:lnTo>
                  <a:lnTo>
                    <a:pt x="5065486" y="5123543"/>
                  </a:lnTo>
                  <a:lnTo>
                    <a:pt x="2336800" y="4731657"/>
                  </a:lnTo>
                  <a:close/>
                  <a:moveTo>
                    <a:pt x="14514" y="2685143"/>
                  </a:moveTo>
                  <a:lnTo>
                    <a:pt x="2075543" y="2685143"/>
                  </a:lnTo>
                  <a:lnTo>
                    <a:pt x="2075543" y="4717143"/>
                  </a:lnTo>
                  <a:lnTo>
                    <a:pt x="14514" y="4383314"/>
                  </a:lnTo>
                  <a:close/>
                  <a:moveTo>
                    <a:pt x="2104571" y="449943"/>
                  </a:moveTo>
                  <a:lnTo>
                    <a:pt x="2104571" y="2452914"/>
                  </a:lnTo>
                  <a:lnTo>
                    <a:pt x="0" y="2452914"/>
                  </a:lnTo>
                  <a:lnTo>
                    <a:pt x="0" y="754743"/>
                  </a:lnTo>
                  <a:close/>
                  <a:moveTo>
                    <a:pt x="5065486" y="0"/>
                  </a:moveTo>
                  <a:lnTo>
                    <a:pt x="5065486" y="2467429"/>
                  </a:lnTo>
                  <a:lnTo>
                    <a:pt x="2351314" y="2423886"/>
                  </a:lnTo>
                  <a:lnTo>
                    <a:pt x="2336800" y="420914"/>
                  </a:lnTo>
                  <a:close/>
                </a:path>
              </a:pathLst>
            </a:cu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6" name="Rechteck 15">
              <a:extLst>
                <a:ext uri="{FF2B5EF4-FFF2-40B4-BE49-F238E27FC236}">
                  <a16:creationId xmlns:a16="http://schemas.microsoft.com/office/drawing/2014/main" id="{A819EB18-9945-E44F-A95E-A38D4C0890F5}"/>
                </a:ext>
              </a:extLst>
            </p:cNvPr>
            <p:cNvSpPr/>
            <p:nvPr/>
          </p:nvSpPr>
          <p:spPr>
            <a:xfrm>
              <a:off x="9696400" y="6518"/>
              <a:ext cx="1116088" cy="261168"/>
            </a:xfrm>
            <a:prstGeom prst="rect">
              <a:avLst/>
            </a:prstGeom>
            <a:solidFill>
              <a:srgbClr val="B7472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spTree>
    <p:extLst>
      <p:ext uri="{BB962C8B-B14F-4D97-AF65-F5344CB8AC3E}">
        <p14:creationId xmlns:p14="http://schemas.microsoft.com/office/powerpoint/2010/main" val="2651183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Bildschirmfoto">
            <a:extLst>
              <a:ext uri="{FF2B5EF4-FFF2-40B4-BE49-F238E27FC236}">
                <a16:creationId xmlns:a16="http://schemas.microsoft.com/office/drawing/2014/main" id="{088C043A-D308-447E-9735-43840410250B}"/>
              </a:ext>
            </a:extLst>
          </p:cNvPr>
          <p:cNvGrpSpPr/>
          <p:nvPr/>
        </p:nvGrpSpPr>
        <p:grpSpPr>
          <a:xfrm>
            <a:off x="0" y="6518"/>
            <a:ext cx="12192000" cy="6844964"/>
            <a:chOff x="0" y="6518"/>
            <a:chExt cx="12192000" cy="6844964"/>
          </a:xfrm>
        </p:grpSpPr>
        <p:pic>
          <p:nvPicPr>
            <p:cNvPr id="3" name="Screen" descr="Ein Bild, das Screenshot enthält.&#10;&#10;Automatisch generierte Beschreibung">
              <a:extLst>
                <a:ext uri="{FF2B5EF4-FFF2-40B4-BE49-F238E27FC236}">
                  <a16:creationId xmlns:a16="http://schemas.microsoft.com/office/drawing/2014/main" id="{1AD544CA-CDF9-457F-B479-B0586A0A41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18"/>
              <a:ext cx="12192000" cy="6844964"/>
            </a:xfrm>
            <a:prstGeom prst="rect">
              <a:avLst/>
            </a:prstGeom>
          </p:spPr>
        </p:pic>
        <p:sp>
          <p:nvSpPr>
            <p:cNvPr id="9" name="Anleitung">
              <a:extLst>
                <a:ext uri="{FF2B5EF4-FFF2-40B4-BE49-F238E27FC236}">
                  <a16:creationId xmlns:a16="http://schemas.microsoft.com/office/drawing/2014/main" id="{CAA26CA2-B6D0-FD4C-94DB-01EAF413B82F}"/>
                </a:ext>
              </a:extLst>
            </p:cNvPr>
            <p:cNvSpPr txBox="1"/>
            <p:nvPr/>
          </p:nvSpPr>
          <p:spPr>
            <a:xfrm>
              <a:off x="3327662" y="3448391"/>
              <a:ext cx="6430960" cy="25449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Ein Drittel-Raster anlegen (II)</a:t>
              </a:r>
              <a:br>
                <a:rPr lang="de-DE" sz="2200" spc="-96" dirty="0"/>
              </a:br>
              <a:br>
                <a:rPr lang="de-DE" sz="2200" spc="-96" dirty="0"/>
              </a:br>
              <a:r>
                <a:rPr lang="de-DE" i="1" spc="-96" dirty="0">
                  <a:latin typeface="+mn-lt"/>
                </a:rPr>
                <a:t>die beiden äußeren horizontalen Linien an die horizontalen Folienränder legen und die beiden äußeren vertikalen Linien an die vertikalen Folienränder legen</a:t>
              </a:r>
            </a:p>
          </p:txBody>
        </p:sp>
        <p:sp>
          <p:nvSpPr>
            <p:cNvPr id="8" name="Symbol Windows">
              <a:extLst>
                <a:ext uri="{FF2B5EF4-FFF2-40B4-BE49-F238E27FC236}">
                  <a16:creationId xmlns:a16="http://schemas.microsoft.com/office/drawing/2014/main" id="{EFB82B1C-1728-1A4D-9207-AB627ED3032B}"/>
                </a:ext>
              </a:extLst>
            </p:cNvPr>
            <p:cNvSpPr/>
            <p:nvPr/>
          </p:nvSpPr>
          <p:spPr>
            <a:xfrm>
              <a:off x="3378970" y="3429000"/>
              <a:ext cx="340766" cy="344672"/>
            </a:xfrm>
            <a:custGeom>
              <a:avLst/>
              <a:gdLst>
                <a:gd name="connsiteX0" fmla="*/ 2336800 w 5065486"/>
                <a:gd name="connsiteY0" fmla="*/ 2685143 h 5123543"/>
                <a:gd name="connsiteX1" fmla="*/ 5065486 w 5065486"/>
                <a:gd name="connsiteY1" fmla="*/ 2714172 h 5123543"/>
                <a:gd name="connsiteX2" fmla="*/ 5065486 w 5065486"/>
                <a:gd name="connsiteY2" fmla="*/ 5123543 h 5123543"/>
                <a:gd name="connsiteX3" fmla="*/ 2336800 w 5065486"/>
                <a:gd name="connsiteY3" fmla="*/ 4731657 h 5123543"/>
                <a:gd name="connsiteX4" fmla="*/ 14514 w 5065486"/>
                <a:gd name="connsiteY4" fmla="*/ 2685143 h 5123543"/>
                <a:gd name="connsiteX5" fmla="*/ 2075543 w 5065486"/>
                <a:gd name="connsiteY5" fmla="*/ 2685143 h 5123543"/>
                <a:gd name="connsiteX6" fmla="*/ 2075543 w 5065486"/>
                <a:gd name="connsiteY6" fmla="*/ 4717143 h 5123543"/>
                <a:gd name="connsiteX7" fmla="*/ 14514 w 5065486"/>
                <a:gd name="connsiteY7" fmla="*/ 4383314 h 5123543"/>
                <a:gd name="connsiteX8" fmla="*/ 2104571 w 5065486"/>
                <a:gd name="connsiteY8" fmla="*/ 449943 h 5123543"/>
                <a:gd name="connsiteX9" fmla="*/ 2104571 w 5065486"/>
                <a:gd name="connsiteY9" fmla="*/ 2452914 h 5123543"/>
                <a:gd name="connsiteX10" fmla="*/ 0 w 5065486"/>
                <a:gd name="connsiteY10" fmla="*/ 2452914 h 5123543"/>
                <a:gd name="connsiteX11" fmla="*/ 0 w 5065486"/>
                <a:gd name="connsiteY11" fmla="*/ 754743 h 5123543"/>
                <a:gd name="connsiteX12" fmla="*/ 5065486 w 5065486"/>
                <a:gd name="connsiteY12" fmla="*/ 0 h 5123543"/>
                <a:gd name="connsiteX13" fmla="*/ 5065486 w 5065486"/>
                <a:gd name="connsiteY13" fmla="*/ 2467429 h 5123543"/>
                <a:gd name="connsiteX14" fmla="*/ 2351314 w 5065486"/>
                <a:gd name="connsiteY14" fmla="*/ 2423886 h 5123543"/>
                <a:gd name="connsiteX15" fmla="*/ 2336800 w 5065486"/>
                <a:gd name="connsiteY15" fmla="*/ 420914 h 5123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65486" h="5123543">
                  <a:moveTo>
                    <a:pt x="2336800" y="2685143"/>
                  </a:moveTo>
                  <a:lnTo>
                    <a:pt x="5065486" y="2714172"/>
                  </a:lnTo>
                  <a:lnTo>
                    <a:pt x="5065486" y="5123543"/>
                  </a:lnTo>
                  <a:lnTo>
                    <a:pt x="2336800" y="4731657"/>
                  </a:lnTo>
                  <a:close/>
                  <a:moveTo>
                    <a:pt x="14514" y="2685143"/>
                  </a:moveTo>
                  <a:lnTo>
                    <a:pt x="2075543" y="2685143"/>
                  </a:lnTo>
                  <a:lnTo>
                    <a:pt x="2075543" y="4717143"/>
                  </a:lnTo>
                  <a:lnTo>
                    <a:pt x="14514" y="4383314"/>
                  </a:lnTo>
                  <a:close/>
                  <a:moveTo>
                    <a:pt x="2104571" y="449943"/>
                  </a:moveTo>
                  <a:lnTo>
                    <a:pt x="2104571" y="2452914"/>
                  </a:lnTo>
                  <a:lnTo>
                    <a:pt x="0" y="2452914"/>
                  </a:lnTo>
                  <a:lnTo>
                    <a:pt x="0" y="754743"/>
                  </a:lnTo>
                  <a:close/>
                  <a:moveTo>
                    <a:pt x="5065486" y="0"/>
                  </a:moveTo>
                  <a:lnTo>
                    <a:pt x="5065486" y="2467429"/>
                  </a:lnTo>
                  <a:lnTo>
                    <a:pt x="2351314" y="2423886"/>
                  </a:lnTo>
                  <a:lnTo>
                    <a:pt x="2336800" y="420914"/>
                  </a:lnTo>
                  <a:close/>
                </a:path>
              </a:pathLst>
            </a:cu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0" name="Rechteck 9">
              <a:extLst>
                <a:ext uri="{FF2B5EF4-FFF2-40B4-BE49-F238E27FC236}">
                  <a16:creationId xmlns:a16="http://schemas.microsoft.com/office/drawing/2014/main" id="{64B8FDFF-214E-9D48-B450-34FA4C4AA890}"/>
                </a:ext>
              </a:extLst>
            </p:cNvPr>
            <p:cNvSpPr/>
            <p:nvPr/>
          </p:nvSpPr>
          <p:spPr>
            <a:xfrm>
              <a:off x="9696400" y="6518"/>
              <a:ext cx="1116088" cy="261168"/>
            </a:xfrm>
            <a:prstGeom prst="rect">
              <a:avLst/>
            </a:prstGeom>
            <a:solidFill>
              <a:srgbClr val="B7472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spTree>
    <p:extLst>
      <p:ext uri="{BB962C8B-B14F-4D97-AF65-F5344CB8AC3E}">
        <p14:creationId xmlns:p14="http://schemas.microsoft.com/office/powerpoint/2010/main" val="23941649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Bildscirmfoto">
            <a:extLst>
              <a:ext uri="{FF2B5EF4-FFF2-40B4-BE49-F238E27FC236}">
                <a16:creationId xmlns:a16="http://schemas.microsoft.com/office/drawing/2014/main" id="{691BBFC2-BA29-487B-A921-AA816EBF4A5A}"/>
              </a:ext>
            </a:extLst>
          </p:cNvPr>
          <p:cNvGrpSpPr/>
          <p:nvPr/>
        </p:nvGrpSpPr>
        <p:grpSpPr>
          <a:xfrm>
            <a:off x="0" y="6518"/>
            <a:ext cx="12192000" cy="6844964"/>
            <a:chOff x="0" y="6518"/>
            <a:chExt cx="12192000" cy="6844964"/>
          </a:xfrm>
        </p:grpSpPr>
        <p:pic>
          <p:nvPicPr>
            <p:cNvPr id="5" name="Screen" descr="Ein Bild, das Screenshot enthält.&#10;&#10;Automatisch generierte Beschreibung">
              <a:extLst>
                <a:ext uri="{FF2B5EF4-FFF2-40B4-BE49-F238E27FC236}">
                  <a16:creationId xmlns:a16="http://schemas.microsoft.com/office/drawing/2014/main" id="{66B3236D-FC8D-4E70-94AE-92AAD48E0C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18"/>
              <a:ext cx="12192000" cy="6844964"/>
            </a:xfrm>
            <a:prstGeom prst="rect">
              <a:avLst/>
            </a:prstGeom>
          </p:spPr>
        </p:pic>
        <p:sp>
          <p:nvSpPr>
            <p:cNvPr id="21" name="Rechteck 4">
              <a:extLst>
                <a:ext uri="{FF2B5EF4-FFF2-40B4-BE49-F238E27FC236}">
                  <a16:creationId xmlns:a16="http://schemas.microsoft.com/office/drawing/2014/main" id="{9E58BA48-0699-9A44-BC74-E8BFD99D4ECD}"/>
                </a:ext>
              </a:extLst>
            </p:cNvPr>
            <p:cNvSpPr/>
            <p:nvPr/>
          </p:nvSpPr>
          <p:spPr>
            <a:xfrm>
              <a:off x="9696400" y="4269245"/>
              <a:ext cx="1827913" cy="292473"/>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8" name="4">
              <a:extLst>
                <a:ext uri="{FF2B5EF4-FFF2-40B4-BE49-F238E27FC236}">
                  <a16:creationId xmlns:a16="http://schemas.microsoft.com/office/drawing/2014/main" id="{3781E0CB-BFF1-B740-8FD7-18CD1AA5C7BD}"/>
                </a:ext>
              </a:extLst>
            </p:cNvPr>
            <p:cNvSpPr/>
            <p:nvPr/>
          </p:nvSpPr>
          <p:spPr>
            <a:xfrm>
              <a:off x="11679028" y="4269245"/>
              <a:ext cx="285587"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4</a:t>
              </a:r>
            </a:p>
          </p:txBody>
        </p:sp>
        <p:sp>
          <p:nvSpPr>
            <p:cNvPr id="15" name="Rechteck 3">
              <a:extLst>
                <a:ext uri="{FF2B5EF4-FFF2-40B4-BE49-F238E27FC236}">
                  <a16:creationId xmlns:a16="http://schemas.microsoft.com/office/drawing/2014/main" id="{D9DC2A8E-148F-3D44-88B5-77CA5B3C7AD0}"/>
                </a:ext>
              </a:extLst>
            </p:cNvPr>
            <p:cNvSpPr/>
            <p:nvPr/>
          </p:nvSpPr>
          <p:spPr>
            <a:xfrm>
              <a:off x="8012502" y="2890876"/>
              <a:ext cx="1683897" cy="292473"/>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4" name="3">
              <a:extLst>
                <a:ext uri="{FF2B5EF4-FFF2-40B4-BE49-F238E27FC236}">
                  <a16:creationId xmlns:a16="http://schemas.microsoft.com/office/drawing/2014/main" id="{BCAA5C85-2876-8044-82E0-C1A58D251EF8}"/>
                </a:ext>
              </a:extLst>
            </p:cNvPr>
            <p:cNvSpPr/>
            <p:nvPr/>
          </p:nvSpPr>
          <p:spPr>
            <a:xfrm>
              <a:off x="9393332" y="2449818"/>
              <a:ext cx="303068"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2">
              <a:extLst>
                <a:ext uri="{FF2B5EF4-FFF2-40B4-BE49-F238E27FC236}">
                  <a16:creationId xmlns:a16="http://schemas.microsoft.com/office/drawing/2014/main" id="{E23C1976-E83F-C642-9E71-FBDEAC413A6D}"/>
                </a:ext>
              </a:extLst>
            </p:cNvPr>
            <p:cNvSpPr/>
            <p:nvPr/>
          </p:nvSpPr>
          <p:spPr>
            <a:xfrm>
              <a:off x="8056871" y="522359"/>
              <a:ext cx="518909" cy="536896"/>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2">
              <a:extLst>
                <a:ext uri="{FF2B5EF4-FFF2-40B4-BE49-F238E27FC236}">
                  <a16:creationId xmlns:a16="http://schemas.microsoft.com/office/drawing/2014/main" id="{786C950C-2C88-8149-B5B5-0A5095573F33}"/>
                </a:ext>
              </a:extLst>
            </p:cNvPr>
            <p:cNvSpPr/>
            <p:nvPr/>
          </p:nvSpPr>
          <p:spPr>
            <a:xfrm>
              <a:off x="7622238" y="521519"/>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2</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11" name="1">
              <a:extLst>
                <a:ext uri="{FF2B5EF4-FFF2-40B4-BE49-F238E27FC236}">
                  <a16:creationId xmlns:a16="http://schemas.microsoft.com/office/drawing/2014/main" id="{DAC4B8B3-7CC4-3143-AE12-F049CCE47370}"/>
                </a:ext>
              </a:extLst>
            </p:cNvPr>
            <p:cNvSpPr/>
            <p:nvPr/>
          </p:nvSpPr>
          <p:spPr>
            <a:xfrm>
              <a:off x="2423592" y="1844824"/>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sp>
          <p:nvSpPr>
            <p:cNvPr id="9" name="Anleitung">
              <a:extLst>
                <a:ext uri="{FF2B5EF4-FFF2-40B4-BE49-F238E27FC236}">
                  <a16:creationId xmlns:a16="http://schemas.microsoft.com/office/drawing/2014/main" id="{CAA26CA2-B6D0-FD4C-94DB-01EAF413B82F}"/>
                </a:ext>
              </a:extLst>
            </p:cNvPr>
            <p:cNvSpPr txBox="1"/>
            <p:nvPr/>
          </p:nvSpPr>
          <p:spPr>
            <a:xfrm>
              <a:off x="3327662" y="2818998"/>
              <a:ext cx="6430960" cy="2914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Ein Drittel-Raster anlegen (III)</a:t>
              </a:r>
              <a:br>
                <a:rPr lang="de-DE" sz="2200" spc="-96" dirty="0"/>
              </a:br>
              <a:br>
                <a:rPr lang="de-DE" sz="2200" spc="-96" dirty="0"/>
              </a:br>
              <a:r>
                <a:rPr lang="de-DE" i="1" spc="-96" dirty="0">
                  <a:latin typeface="+mn-lt"/>
                </a:rPr>
                <a:t>alle horizontalen Linien mit</a:t>
              </a:r>
              <a:br>
                <a:rPr lang="de-DE" i="1" spc="-96" dirty="0">
                  <a:latin typeface="+mn-lt"/>
                </a:rPr>
              </a:br>
              <a:r>
                <a:rPr lang="de-DE" i="1" spc="-96" dirty="0">
                  <a:latin typeface="+mn-lt"/>
                </a:rPr>
                <a:t>gehaltener          -Taste wählen</a:t>
              </a:r>
              <a:br>
                <a:rPr lang="de-DE" i="1" spc="-96" dirty="0">
                  <a:latin typeface="+mn-lt"/>
                </a:rPr>
              </a:br>
              <a:r>
                <a:rPr lang="de-DE" i="1" spc="-96" dirty="0">
                  <a:latin typeface="+mn-lt"/>
                </a:rPr>
                <a:t>– [Anordnen] – [Ausrichten] </a:t>
              </a:r>
              <a:br>
                <a:rPr lang="de-DE" i="1" spc="-96" dirty="0">
                  <a:latin typeface="+mn-lt"/>
                </a:rPr>
              </a:br>
              <a:r>
                <a:rPr lang="de-DE" i="1" spc="-96" dirty="0">
                  <a:latin typeface="+mn-lt"/>
                </a:rPr>
                <a:t>– [Vertikal verteilen]</a:t>
              </a:r>
            </a:p>
          </p:txBody>
        </p:sp>
        <p:sp>
          <p:nvSpPr>
            <p:cNvPr id="16" name="Umschalttaste">
              <a:extLst>
                <a:ext uri="{FF2B5EF4-FFF2-40B4-BE49-F238E27FC236}">
                  <a16:creationId xmlns:a16="http://schemas.microsoft.com/office/drawing/2014/main" id="{0D8BB934-D21C-BB4C-BDD3-1B25A1396054}"/>
                </a:ext>
              </a:extLst>
            </p:cNvPr>
            <p:cNvSpPr>
              <a:spLocks/>
            </p:cNvSpPr>
            <p:nvPr/>
          </p:nvSpPr>
          <p:spPr>
            <a:xfrm>
              <a:off x="4727848" y="4619198"/>
              <a:ext cx="442800" cy="295200"/>
            </a:xfrm>
            <a:prstGeom prst="roundRect">
              <a:avLst>
                <a:gd name="adj" fmla="val 673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b" anchorCtr="0" forceAA="0" compatLnSpc="1">
              <a:prstTxWarp prst="textNoShape">
                <a:avLst/>
              </a:prstTxWarp>
              <a:noAutofit/>
            </a:bodyPr>
            <a:lstStyle/>
            <a:p>
              <a:pPr lvl="0"/>
              <a:r>
                <a:rPr lang="de-DE" sz="1600" dirty="0">
                  <a:solidFill>
                    <a:srgbClr val="FFFFFF"/>
                  </a:solidFill>
                </a:rPr>
                <a:t>⇧</a:t>
              </a:r>
            </a:p>
          </p:txBody>
        </p:sp>
        <p:sp>
          <p:nvSpPr>
            <p:cNvPr id="17" name="Symbol Windows">
              <a:extLst>
                <a:ext uri="{FF2B5EF4-FFF2-40B4-BE49-F238E27FC236}">
                  <a16:creationId xmlns:a16="http://schemas.microsoft.com/office/drawing/2014/main" id="{602EE366-1726-F746-A0D0-61ADF5541B92}"/>
                </a:ext>
              </a:extLst>
            </p:cNvPr>
            <p:cNvSpPr/>
            <p:nvPr/>
          </p:nvSpPr>
          <p:spPr>
            <a:xfrm>
              <a:off x="3378970" y="2885842"/>
              <a:ext cx="340766" cy="344672"/>
            </a:xfrm>
            <a:custGeom>
              <a:avLst/>
              <a:gdLst>
                <a:gd name="connsiteX0" fmla="*/ 2336800 w 5065486"/>
                <a:gd name="connsiteY0" fmla="*/ 2685143 h 5123543"/>
                <a:gd name="connsiteX1" fmla="*/ 5065486 w 5065486"/>
                <a:gd name="connsiteY1" fmla="*/ 2714172 h 5123543"/>
                <a:gd name="connsiteX2" fmla="*/ 5065486 w 5065486"/>
                <a:gd name="connsiteY2" fmla="*/ 5123543 h 5123543"/>
                <a:gd name="connsiteX3" fmla="*/ 2336800 w 5065486"/>
                <a:gd name="connsiteY3" fmla="*/ 4731657 h 5123543"/>
                <a:gd name="connsiteX4" fmla="*/ 14514 w 5065486"/>
                <a:gd name="connsiteY4" fmla="*/ 2685143 h 5123543"/>
                <a:gd name="connsiteX5" fmla="*/ 2075543 w 5065486"/>
                <a:gd name="connsiteY5" fmla="*/ 2685143 h 5123543"/>
                <a:gd name="connsiteX6" fmla="*/ 2075543 w 5065486"/>
                <a:gd name="connsiteY6" fmla="*/ 4717143 h 5123543"/>
                <a:gd name="connsiteX7" fmla="*/ 14514 w 5065486"/>
                <a:gd name="connsiteY7" fmla="*/ 4383314 h 5123543"/>
                <a:gd name="connsiteX8" fmla="*/ 2104571 w 5065486"/>
                <a:gd name="connsiteY8" fmla="*/ 449943 h 5123543"/>
                <a:gd name="connsiteX9" fmla="*/ 2104571 w 5065486"/>
                <a:gd name="connsiteY9" fmla="*/ 2452914 h 5123543"/>
                <a:gd name="connsiteX10" fmla="*/ 0 w 5065486"/>
                <a:gd name="connsiteY10" fmla="*/ 2452914 h 5123543"/>
                <a:gd name="connsiteX11" fmla="*/ 0 w 5065486"/>
                <a:gd name="connsiteY11" fmla="*/ 754743 h 5123543"/>
                <a:gd name="connsiteX12" fmla="*/ 5065486 w 5065486"/>
                <a:gd name="connsiteY12" fmla="*/ 0 h 5123543"/>
                <a:gd name="connsiteX13" fmla="*/ 5065486 w 5065486"/>
                <a:gd name="connsiteY13" fmla="*/ 2467429 h 5123543"/>
                <a:gd name="connsiteX14" fmla="*/ 2351314 w 5065486"/>
                <a:gd name="connsiteY14" fmla="*/ 2423886 h 5123543"/>
                <a:gd name="connsiteX15" fmla="*/ 2336800 w 5065486"/>
                <a:gd name="connsiteY15" fmla="*/ 420914 h 5123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65486" h="5123543">
                  <a:moveTo>
                    <a:pt x="2336800" y="2685143"/>
                  </a:moveTo>
                  <a:lnTo>
                    <a:pt x="5065486" y="2714172"/>
                  </a:lnTo>
                  <a:lnTo>
                    <a:pt x="5065486" y="5123543"/>
                  </a:lnTo>
                  <a:lnTo>
                    <a:pt x="2336800" y="4731657"/>
                  </a:lnTo>
                  <a:close/>
                  <a:moveTo>
                    <a:pt x="14514" y="2685143"/>
                  </a:moveTo>
                  <a:lnTo>
                    <a:pt x="2075543" y="2685143"/>
                  </a:lnTo>
                  <a:lnTo>
                    <a:pt x="2075543" y="4717143"/>
                  </a:lnTo>
                  <a:lnTo>
                    <a:pt x="14514" y="4383314"/>
                  </a:lnTo>
                  <a:close/>
                  <a:moveTo>
                    <a:pt x="2104571" y="449943"/>
                  </a:moveTo>
                  <a:lnTo>
                    <a:pt x="2104571" y="2452914"/>
                  </a:lnTo>
                  <a:lnTo>
                    <a:pt x="0" y="2452914"/>
                  </a:lnTo>
                  <a:lnTo>
                    <a:pt x="0" y="754743"/>
                  </a:lnTo>
                  <a:close/>
                  <a:moveTo>
                    <a:pt x="5065486" y="0"/>
                  </a:moveTo>
                  <a:lnTo>
                    <a:pt x="5065486" y="2467429"/>
                  </a:lnTo>
                  <a:lnTo>
                    <a:pt x="2351314" y="2423886"/>
                  </a:lnTo>
                  <a:lnTo>
                    <a:pt x="2336800" y="420914"/>
                  </a:lnTo>
                  <a:close/>
                </a:path>
              </a:pathLst>
            </a:cu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9" name="Rechteck 18">
              <a:extLst>
                <a:ext uri="{FF2B5EF4-FFF2-40B4-BE49-F238E27FC236}">
                  <a16:creationId xmlns:a16="http://schemas.microsoft.com/office/drawing/2014/main" id="{99D1B826-50D6-D741-9B4C-059EC0E2E436}"/>
                </a:ext>
              </a:extLst>
            </p:cNvPr>
            <p:cNvSpPr/>
            <p:nvPr/>
          </p:nvSpPr>
          <p:spPr>
            <a:xfrm>
              <a:off x="9696400" y="6518"/>
              <a:ext cx="1116088" cy="261168"/>
            </a:xfrm>
            <a:prstGeom prst="rect">
              <a:avLst/>
            </a:prstGeom>
            <a:solidFill>
              <a:srgbClr val="B7472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spTree>
    <p:extLst>
      <p:ext uri="{BB962C8B-B14F-4D97-AF65-F5344CB8AC3E}">
        <p14:creationId xmlns:p14="http://schemas.microsoft.com/office/powerpoint/2010/main" val="1256201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Bildschirmfoto">
            <a:extLst>
              <a:ext uri="{FF2B5EF4-FFF2-40B4-BE49-F238E27FC236}">
                <a16:creationId xmlns:a16="http://schemas.microsoft.com/office/drawing/2014/main" id="{65ADBD42-8718-4F96-B9FC-F56F502309F7}"/>
              </a:ext>
            </a:extLst>
          </p:cNvPr>
          <p:cNvGrpSpPr/>
          <p:nvPr/>
        </p:nvGrpSpPr>
        <p:grpSpPr>
          <a:xfrm>
            <a:off x="0" y="6518"/>
            <a:ext cx="12192000" cy="6844964"/>
            <a:chOff x="0" y="6518"/>
            <a:chExt cx="12192000" cy="6844964"/>
          </a:xfrm>
        </p:grpSpPr>
        <p:pic>
          <p:nvPicPr>
            <p:cNvPr id="12" name="Screen" descr="Ein Bild, das Screenshot enthält.&#10;&#10;Automatisch generierte Beschreibung">
              <a:extLst>
                <a:ext uri="{FF2B5EF4-FFF2-40B4-BE49-F238E27FC236}">
                  <a16:creationId xmlns:a16="http://schemas.microsoft.com/office/drawing/2014/main" id="{E60497C3-BF98-4AC0-A9CA-C56A53DC02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18"/>
              <a:ext cx="12192000" cy="6844964"/>
            </a:xfrm>
            <a:prstGeom prst="rect">
              <a:avLst/>
            </a:prstGeom>
          </p:spPr>
        </p:pic>
        <p:sp>
          <p:nvSpPr>
            <p:cNvPr id="21" name="Rechteck 4">
              <a:extLst>
                <a:ext uri="{FF2B5EF4-FFF2-40B4-BE49-F238E27FC236}">
                  <a16:creationId xmlns:a16="http://schemas.microsoft.com/office/drawing/2014/main" id="{9E58BA48-0699-9A44-BC74-E8BFD99D4ECD}"/>
                </a:ext>
              </a:extLst>
            </p:cNvPr>
            <p:cNvSpPr/>
            <p:nvPr/>
          </p:nvSpPr>
          <p:spPr>
            <a:xfrm>
              <a:off x="9728482" y="4104164"/>
              <a:ext cx="1765691" cy="292473"/>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8" name="4">
              <a:extLst>
                <a:ext uri="{FF2B5EF4-FFF2-40B4-BE49-F238E27FC236}">
                  <a16:creationId xmlns:a16="http://schemas.microsoft.com/office/drawing/2014/main" id="{3781E0CB-BFF1-B740-8FD7-18CD1AA5C7BD}"/>
                </a:ext>
              </a:extLst>
            </p:cNvPr>
            <p:cNvSpPr/>
            <p:nvPr/>
          </p:nvSpPr>
          <p:spPr>
            <a:xfrm>
              <a:off x="11610476" y="4104164"/>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4</a:t>
              </a:r>
            </a:p>
          </p:txBody>
        </p:sp>
        <p:sp>
          <p:nvSpPr>
            <p:cNvPr id="15" name="Rechteck 3">
              <a:extLst>
                <a:ext uri="{FF2B5EF4-FFF2-40B4-BE49-F238E27FC236}">
                  <a16:creationId xmlns:a16="http://schemas.microsoft.com/office/drawing/2014/main" id="{D9DC2A8E-148F-3D44-88B5-77CA5B3C7AD0}"/>
                </a:ext>
              </a:extLst>
            </p:cNvPr>
            <p:cNvSpPr/>
            <p:nvPr/>
          </p:nvSpPr>
          <p:spPr>
            <a:xfrm>
              <a:off x="8020644" y="2910522"/>
              <a:ext cx="1737978" cy="292473"/>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4" name="3">
              <a:extLst>
                <a:ext uri="{FF2B5EF4-FFF2-40B4-BE49-F238E27FC236}">
                  <a16:creationId xmlns:a16="http://schemas.microsoft.com/office/drawing/2014/main" id="{BCAA5C85-2876-8044-82E0-C1A58D251EF8}"/>
                </a:ext>
              </a:extLst>
            </p:cNvPr>
            <p:cNvSpPr/>
            <p:nvPr/>
          </p:nvSpPr>
          <p:spPr>
            <a:xfrm>
              <a:off x="9522472" y="2469464"/>
              <a:ext cx="23615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2">
              <a:extLst>
                <a:ext uri="{FF2B5EF4-FFF2-40B4-BE49-F238E27FC236}">
                  <a16:creationId xmlns:a16="http://schemas.microsoft.com/office/drawing/2014/main" id="{E23C1976-E83F-C642-9E71-FBDEAC413A6D}"/>
                </a:ext>
              </a:extLst>
            </p:cNvPr>
            <p:cNvSpPr/>
            <p:nvPr/>
          </p:nvSpPr>
          <p:spPr>
            <a:xfrm>
              <a:off x="8047818" y="513306"/>
              <a:ext cx="518909" cy="564056"/>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2">
              <a:extLst>
                <a:ext uri="{FF2B5EF4-FFF2-40B4-BE49-F238E27FC236}">
                  <a16:creationId xmlns:a16="http://schemas.microsoft.com/office/drawing/2014/main" id="{786C950C-2C88-8149-B5B5-0A5095573F33}"/>
                </a:ext>
              </a:extLst>
            </p:cNvPr>
            <p:cNvSpPr/>
            <p:nvPr/>
          </p:nvSpPr>
          <p:spPr>
            <a:xfrm>
              <a:off x="7613185" y="512466"/>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2</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11" name="1">
              <a:extLst>
                <a:ext uri="{FF2B5EF4-FFF2-40B4-BE49-F238E27FC236}">
                  <a16:creationId xmlns:a16="http://schemas.microsoft.com/office/drawing/2014/main" id="{DAC4B8B3-7CC4-3143-AE12-F049CCE47370}"/>
                </a:ext>
              </a:extLst>
            </p:cNvPr>
            <p:cNvSpPr/>
            <p:nvPr/>
          </p:nvSpPr>
          <p:spPr>
            <a:xfrm>
              <a:off x="2433378" y="1868274"/>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sp>
          <p:nvSpPr>
            <p:cNvPr id="9" name="Anleitung">
              <a:extLst>
                <a:ext uri="{FF2B5EF4-FFF2-40B4-BE49-F238E27FC236}">
                  <a16:creationId xmlns:a16="http://schemas.microsoft.com/office/drawing/2014/main" id="{CAA26CA2-B6D0-FD4C-94DB-01EAF413B82F}"/>
                </a:ext>
              </a:extLst>
            </p:cNvPr>
            <p:cNvSpPr txBox="1"/>
            <p:nvPr/>
          </p:nvSpPr>
          <p:spPr>
            <a:xfrm>
              <a:off x="3327662" y="2458958"/>
              <a:ext cx="6430960" cy="2914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Ein Drittel-Raster anlegen (IV)</a:t>
              </a:r>
              <a:br>
                <a:rPr lang="de-DE" sz="2200" spc="-96" dirty="0"/>
              </a:br>
              <a:br>
                <a:rPr lang="de-DE" sz="2200" spc="-96" dirty="0"/>
              </a:br>
              <a:r>
                <a:rPr lang="de-DE" i="1" spc="-96" dirty="0">
                  <a:latin typeface="+mn-lt"/>
                </a:rPr>
                <a:t>alle vertikalen Linien mit</a:t>
              </a:r>
              <a:br>
                <a:rPr lang="de-DE" i="1" spc="-96" dirty="0">
                  <a:latin typeface="+mn-lt"/>
                </a:rPr>
              </a:br>
              <a:r>
                <a:rPr lang="de-DE" i="1" spc="-96" dirty="0">
                  <a:latin typeface="+mn-lt"/>
                </a:rPr>
                <a:t>gehaltener          -Taste wählen</a:t>
              </a:r>
              <a:br>
                <a:rPr lang="de-DE" i="1" spc="-96" dirty="0">
                  <a:latin typeface="+mn-lt"/>
                </a:rPr>
              </a:br>
              <a:r>
                <a:rPr lang="de-DE" i="1" spc="-96" dirty="0">
                  <a:latin typeface="+mn-lt"/>
                </a:rPr>
                <a:t>– [Anordnen] – [Ausrichten] </a:t>
              </a:r>
              <a:br>
                <a:rPr lang="de-DE" i="1" spc="-96" dirty="0">
                  <a:latin typeface="+mn-lt"/>
                </a:rPr>
              </a:br>
              <a:r>
                <a:rPr lang="de-DE" i="1" spc="-96" dirty="0">
                  <a:latin typeface="+mn-lt"/>
                </a:rPr>
                <a:t>– [Horizontal verteilen]</a:t>
              </a:r>
            </a:p>
          </p:txBody>
        </p:sp>
        <p:sp>
          <p:nvSpPr>
            <p:cNvPr id="16" name="Umschalttaste">
              <a:extLst>
                <a:ext uri="{FF2B5EF4-FFF2-40B4-BE49-F238E27FC236}">
                  <a16:creationId xmlns:a16="http://schemas.microsoft.com/office/drawing/2014/main" id="{0D8BB934-D21C-BB4C-BDD3-1B25A1396054}"/>
                </a:ext>
              </a:extLst>
            </p:cNvPr>
            <p:cNvSpPr>
              <a:spLocks/>
            </p:cNvSpPr>
            <p:nvPr/>
          </p:nvSpPr>
          <p:spPr>
            <a:xfrm>
              <a:off x="4727848" y="4293096"/>
              <a:ext cx="442800" cy="295200"/>
            </a:xfrm>
            <a:prstGeom prst="roundRect">
              <a:avLst>
                <a:gd name="adj" fmla="val 673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b" anchorCtr="0" forceAA="0" compatLnSpc="1">
              <a:prstTxWarp prst="textNoShape">
                <a:avLst/>
              </a:prstTxWarp>
              <a:noAutofit/>
            </a:bodyPr>
            <a:lstStyle/>
            <a:p>
              <a:pPr lvl="0"/>
              <a:r>
                <a:rPr lang="de-DE" sz="1600" dirty="0">
                  <a:solidFill>
                    <a:srgbClr val="FFFFFF"/>
                  </a:solidFill>
                </a:rPr>
                <a:t>⇧</a:t>
              </a:r>
            </a:p>
          </p:txBody>
        </p:sp>
        <p:sp>
          <p:nvSpPr>
            <p:cNvPr id="17" name="Symbol Windows">
              <a:extLst>
                <a:ext uri="{FF2B5EF4-FFF2-40B4-BE49-F238E27FC236}">
                  <a16:creationId xmlns:a16="http://schemas.microsoft.com/office/drawing/2014/main" id="{FBCD1B4B-7497-EA46-9F74-C4DB74737682}"/>
                </a:ext>
              </a:extLst>
            </p:cNvPr>
            <p:cNvSpPr/>
            <p:nvPr/>
          </p:nvSpPr>
          <p:spPr>
            <a:xfrm>
              <a:off x="3378970" y="2564904"/>
              <a:ext cx="340766" cy="344672"/>
            </a:xfrm>
            <a:custGeom>
              <a:avLst/>
              <a:gdLst>
                <a:gd name="connsiteX0" fmla="*/ 2336800 w 5065486"/>
                <a:gd name="connsiteY0" fmla="*/ 2685143 h 5123543"/>
                <a:gd name="connsiteX1" fmla="*/ 5065486 w 5065486"/>
                <a:gd name="connsiteY1" fmla="*/ 2714172 h 5123543"/>
                <a:gd name="connsiteX2" fmla="*/ 5065486 w 5065486"/>
                <a:gd name="connsiteY2" fmla="*/ 5123543 h 5123543"/>
                <a:gd name="connsiteX3" fmla="*/ 2336800 w 5065486"/>
                <a:gd name="connsiteY3" fmla="*/ 4731657 h 5123543"/>
                <a:gd name="connsiteX4" fmla="*/ 14514 w 5065486"/>
                <a:gd name="connsiteY4" fmla="*/ 2685143 h 5123543"/>
                <a:gd name="connsiteX5" fmla="*/ 2075543 w 5065486"/>
                <a:gd name="connsiteY5" fmla="*/ 2685143 h 5123543"/>
                <a:gd name="connsiteX6" fmla="*/ 2075543 w 5065486"/>
                <a:gd name="connsiteY6" fmla="*/ 4717143 h 5123543"/>
                <a:gd name="connsiteX7" fmla="*/ 14514 w 5065486"/>
                <a:gd name="connsiteY7" fmla="*/ 4383314 h 5123543"/>
                <a:gd name="connsiteX8" fmla="*/ 2104571 w 5065486"/>
                <a:gd name="connsiteY8" fmla="*/ 449943 h 5123543"/>
                <a:gd name="connsiteX9" fmla="*/ 2104571 w 5065486"/>
                <a:gd name="connsiteY9" fmla="*/ 2452914 h 5123543"/>
                <a:gd name="connsiteX10" fmla="*/ 0 w 5065486"/>
                <a:gd name="connsiteY10" fmla="*/ 2452914 h 5123543"/>
                <a:gd name="connsiteX11" fmla="*/ 0 w 5065486"/>
                <a:gd name="connsiteY11" fmla="*/ 754743 h 5123543"/>
                <a:gd name="connsiteX12" fmla="*/ 5065486 w 5065486"/>
                <a:gd name="connsiteY12" fmla="*/ 0 h 5123543"/>
                <a:gd name="connsiteX13" fmla="*/ 5065486 w 5065486"/>
                <a:gd name="connsiteY13" fmla="*/ 2467429 h 5123543"/>
                <a:gd name="connsiteX14" fmla="*/ 2351314 w 5065486"/>
                <a:gd name="connsiteY14" fmla="*/ 2423886 h 5123543"/>
                <a:gd name="connsiteX15" fmla="*/ 2336800 w 5065486"/>
                <a:gd name="connsiteY15" fmla="*/ 420914 h 5123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65486" h="5123543">
                  <a:moveTo>
                    <a:pt x="2336800" y="2685143"/>
                  </a:moveTo>
                  <a:lnTo>
                    <a:pt x="5065486" y="2714172"/>
                  </a:lnTo>
                  <a:lnTo>
                    <a:pt x="5065486" y="5123543"/>
                  </a:lnTo>
                  <a:lnTo>
                    <a:pt x="2336800" y="4731657"/>
                  </a:lnTo>
                  <a:close/>
                  <a:moveTo>
                    <a:pt x="14514" y="2685143"/>
                  </a:moveTo>
                  <a:lnTo>
                    <a:pt x="2075543" y="2685143"/>
                  </a:lnTo>
                  <a:lnTo>
                    <a:pt x="2075543" y="4717143"/>
                  </a:lnTo>
                  <a:lnTo>
                    <a:pt x="14514" y="4383314"/>
                  </a:lnTo>
                  <a:close/>
                  <a:moveTo>
                    <a:pt x="2104571" y="449943"/>
                  </a:moveTo>
                  <a:lnTo>
                    <a:pt x="2104571" y="2452914"/>
                  </a:lnTo>
                  <a:lnTo>
                    <a:pt x="0" y="2452914"/>
                  </a:lnTo>
                  <a:lnTo>
                    <a:pt x="0" y="754743"/>
                  </a:lnTo>
                  <a:close/>
                  <a:moveTo>
                    <a:pt x="5065486" y="0"/>
                  </a:moveTo>
                  <a:lnTo>
                    <a:pt x="5065486" y="2467429"/>
                  </a:lnTo>
                  <a:lnTo>
                    <a:pt x="2351314" y="2423886"/>
                  </a:lnTo>
                  <a:lnTo>
                    <a:pt x="2336800" y="420914"/>
                  </a:lnTo>
                  <a:close/>
                </a:path>
              </a:pathLst>
            </a:cu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9" name="Rechteck 18">
              <a:extLst>
                <a:ext uri="{FF2B5EF4-FFF2-40B4-BE49-F238E27FC236}">
                  <a16:creationId xmlns:a16="http://schemas.microsoft.com/office/drawing/2014/main" id="{8B4F6B39-CE01-3348-B1AF-2BB47D4BB29F}"/>
                </a:ext>
              </a:extLst>
            </p:cNvPr>
            <p:cNvSpPr/>
            <p:nvPr/>
          </p:nvSpPr>
          <p:spPr>
            <a:xfrm>
              <a:off x="9696400" y="6518"/>
              <a:ext cx="1116088" cy="261168"/>
            </a:xfrm>
            <a:prstGeom prst="rect">
              <a:avLst/>
            </a:prstGeom>
            <a:solidFill>
              <a:srgbClr val="B7472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spTree>
    <p:extLst>
      <p:ext uri="{BB962C8B-B14F-4D97-AF65-F5344CB8AC3E}">
        <p14:creationId xmlns:p14="http://schemas.microsoft.com/office/powerpoint/2010/main" val="3686305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Agenda">
            <a:extLst>
              <a:ext uri="{FF2B5EF4-FFF2-40B4-BE49-F238E27FC236}">
                <a16:creationId xmlns:a16="http://schemas.microsoft.com/office/drawing/2014/main" id="{C1F846F2-1578-1848-BF5C-1156C55ACF4A}"/>
              </a:ext>
            </a:extLst>
          </p:cNvPr>
          <p:cNvGrpSpPr/>
          <p:nvPr/>
        </p:nvGrpSpPr>
        <p:grpSpPr>
          <a:xfrm>
            <a:off x="-11763" y="0"/>
            <a:ext cx="12203763" cy="6338515"/>
            <a:chOff x="-11763" y="0"/>
            <a:chExt cx="12203763" cy="6338515"/>
          </a:xfrm>
        </p:grpSpPr>
        <p:sp>
          <p:nvSpPr>
            <p:cNvPr id="162" name="Rectangle 120">
              <a:extLst>
                <a:ext uri="{FF2B5EF4-FFF2-40B4-BE49-F238E27FC236}">
                  <a16:creationId xmlns:a16="http://schemas.microsoft.com/office/drawing/2014/main" id="{E4BDC692-47E3-AC4D-9EC5-651CD6510D53}"/>
                </a:ext>
              </a:extLst>
            </p:cNvPr>
            <p:cNvSpPr>
              <a:spLocks/>
            </p:cNvSpPr>
            <p:nvPr/>
          </p:nvSpPr>
          <p:spPr>
            <a:xfrm>
              <a:off x="5954704" y="4067731"/>
              <a:ext cx="5602572" cy="1122248"/>
            </a:xfrm>
            <a:prstGeom prst="rect">
              <a:avLst/>
            </a:prstGeom>
            <a:solidFill>
              <a:srgbClr val="CCCCCC"/>
            </a:solidFill>
            <a:ln w="12700">
              <a:solidFill>
                <a:srgbClr val="CC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5" name="Freihandform 45">
              <a:extLst>
                <a:ext uri="{FF2B5EF4-FFF2-40B4-BE49-F238E27FC236}">
                  <a16:creationId xmlns:a16="http://schemas.microsoft.com/office/drawing/2014/main" id="{DDD0AB64-D670-5E41-996A-FAB13E078682}"/>
                </a:ext>
              </a:extLst>
            </p:cNvPr>
            <p:cNvSpPr/>
            <p:nvPr/>
          </p:nvSpPr>
          <p:spPr>
            <a:xfrm>
              <a:off x="-11763" y="4025770"/>
              <a:ext cx="1246940" cy="1195732"/>
            </a:xfrm>
            <a:custGeom>
              <a:avLst/>
              <a:gdLst>
                <a:gd name="connsiteX0" fmla="*/ 14656 w 1003113"/>
                <a:gd name="connsiteY0" fmla="*/ 14668 h 417216"/>
                <a:gd name="connsiteX1" fmla="*/ 993959 w 1003113"/>
                <a:gd name="connsiteY1" fmla="*/ 14668 h 417216"/>
                <a:gd name="connsiteX2" fmla="*/ 993959 w 1003113"/>
                <a:gd name="connsiteY2" fmla="*/ 405808 h 417216"/>
                <a:gd name="connsiteX3" fmla="*/ 14656 w 1003113"/>
                <a:gd name="connsiteY3" fmla="*/ 405808 h 417216"/>
              </a:gdLst>
              <a:ahLst/>
              <a:cxnLst>
                <a:cxn ang="0">
                  <a:pos x="connsiteX0" y="connsiteY0"/>
                </a:cxn>
                <a:cxn ang="0">
                  <a:pos x="connsiteX1" y="connsiteY1"/>
                </a:cxn>
                <a:cxn ang="0">
                  <a:pos x="connsiteX2" y="connsiteY2"/>
                </a:cxn>
                <a:cxn ang="0">
                  <a:pos x="connsiteX3" y="connsiteY3"/>
                </a:cxn>
              </a:cxnLst>
              <a:rect l="l" t="t" r="r" b="b"/>
              <a:pathLst>
                <a:path w="1003113" h="417216">
                  <a:moveTo>
                    <a:pt x="14656" y="14668"/>
                  </a:moveTo>
                  <a:lnTo>
                    <a:pt x="993959" y="14668"/>
                  </a:lnTo>
                  <a:lnTo>
                    <a:pt x="993959" y="405808"/>
                  </a:lnTo>
                  <a:lnTo>
                    <a:pt x="14656" y="405808"/>
                  </a:lnTo>
                  <a:close/>
                </a:path>
              </a:pathLst>
            </a:custGeom>
            <a:solidFill>
              <a:srgbClr val="CCCCCC"/>
            </a:solidFill>
            <a:ln w="12700" cap="flat">
              <a:solidFill>
                <a:srgbClr val="CCCCCC"/>
              </a:solidFill>
              <a:prstDash val="solid"/>
              <a:miter/>
            </a:ln>
          </p:spPr>
          <p:txBody>
            <a:bodyPr rtlCol="0" anchor="ctr"/>
            <a:lstStyle/>
            <a:p>
              <a:endParaRPr lang="de-DE"/>
            </a:p>
          </p:txBody>
        </p:sp>
        <p:sp>
          <p:nvSpPr>
            <p:cNvPr id="116" name="Freihandform 46">
              <a:extLst>
                <a:ext uri="{FF2B5EF4-FFF2-40B4-BE49-F238E27FC236}">
                  <a16:creationId xmlns:a16="http://schemas.microsoft.com/office/drawing/2014/main" id="{FA6DC2BA-3250-524C-926D-C97D031B411D}"/>
                </a:ext>
              </a:extLst>
            </p:cNvPr>
            <p:cNvSpPr/>
            <p:nvPr/>
          </p:nvSpPr>
          <p:spPr>
            <a:xfrm>
              <a:off x="-11763" y="2904773"/>
              <a:ext cx="1246940" cy="1195732"/>
            </a:xfrm>
            <a:custGeom>
              <a:avLst/>
              <a:gdLst>
                <a:gd name="connsiteX0" fmla="*/ 14656 w 1003113"/>
                <a:gd name="connsiteY0" fmla="*/ 14668 h 417216"/>
                <a:gd name="connsiteX1" fmla="*/ 993959 w 1003113"/>
                <a:gd name="connsiteY1" fmla="*/ 14668 h 417216"/>
                <a:gd name="connsiteX2" fmla="*/ 993959 w 1003113"/>
                <a:gd name="connsiteY2" fmla="*/ 405808 h 417216"/>
                <a:gd name="connsiteX3" fmla="*/ 14656 w 1003113"/>
                <a:gd name="connsiteY3" fmla="*/ 405808 h 417216"/>
              </a:gdLst>
              <a:ahLst/>
              <a:cxnLst>
                <a:cxn ang="0">
                  <a:pos x="connsiteX0" y="connsiteY0"/>
                </a:cxn>
                <a:cxn ang="0">
                  <a:pos x="connsiteX1" y="connsiteY1"/>
                </a:cxn>
                <a:cxn ang="0">
                  <a:pos x="connsiteX2" y="connsiteY2"/>
                </a:cxn>
                <a:cxn ang="0">
                  <a:pos x="connsiteX3" y="connsiteY3"/>
                </a:cxn>
              </a:cxnLst>
              <a:rect l="l" t="t" r="r" b="b"/>
              <a:pathLst>
                <a:path w="1003113" h="417216">
                  <a:moveTo>
                    <a:pt x="14656" y="14668"/>
                  </a:moveTo>
                  <a:lnTo>
                    <a:pt x="993959" y="14668"/>
                  </a:lnTo>
                  <a:lnTo>
                    <a:pt x="993959" y="405808"/>
                  </a:lnTo>
                  <a:lnTo>
                    <a:pt x="14656" y="405808"/>
                  </a:lnTo>
                  <a:close/>
                </a:path>
              </a:pathLst>
            </a:custGeom>
            <a:solidFill>
              <a:srgbClr val="D9D9D9"/>
            </a:solidFill>
            <a:ln w="12700" cap="flat">
              <a:solidFill>
                <a:srgbClr val="D9D9D9"/>
              </a:solidFill>
              <a:prstDash val="solid"/>
              <a:miter/>
            </a:ln>
          </p:spPr>
          <p:txBody>
            <a:bodyPr rtlCol="0" anchor="ctr"/>
            <a:lstStyle/>
            <a:p>
              <a:endParaRPr lang="de-DE"/>
            </a:p>
          </p:txBody>
        </p:sp>
        <p:sp>
          <p:nvSpPr>
            <p:cNvPr id="117" name="Freihandform 49">
              <a:extLst>
                <a:ext uri="{FF2B5EF4-FFF2-40B4-BE49-F238E27FC236}">
                  <a16:creationId xmlns:a16="http://schemas.microsoft.com/office/drawing/2014/main" id="{B5F1BB2A-0B96-0647-BB8C-EDB2BCB0D46B}"/>
                </a:ext>
              </a:extLst>
            </p:cNvPr>
            <p:cNvSpPr/>
            <p:nvPr/>
          </p:nvSpPr>
          <p:spPr>
            <a:xfrm>
              <a:off x="-11763" y="1783776"/>
              <a:ext cx="1246940" cy="1195732"/>
            </a:xfrm>
            <a:custGeom>
              <a:avLst/>
              <a:gdLst>
                <a:gd name="connsiteX0" fmla="*/ 14656 w 1003113"/>
                <a:gd name="connsiteY0" fmla="*/ 14668 h 417216"/>
                <a:gd name="connsiteX1" fmla="*/ 993959 w 1003113"/>
                <a:gd name="connsiteY1" fmla="*/ 14668 h 417216"/>
                <a:gd name="connsiteX2" fmla="*/ 993959 w 1003113"/>
                <a:gd name="connsiteY2" fmla="*/ 405808 h 417216"/>
                <a:gd name="connsiteX3" fmla="*/ 14656 w 1003113"/>
                <a:gd name="connsiteY3" fmla="*/ 405808 h 417216"/>
              </a:gdLst>
              <a:ahLst/>
              <a:cxnLst>
                <a:cxn ang="0">
                  <a:pos x="connsiteX0" y="connsiteY0"/>
                </a:cxn>
                <a:cxn ang="0">
                  <a:pos x="connsiteX1" y="connsiteY1"/>
                </a:cxn>
                <a:cxn ang="0">
                  <a:pos x="connsiteX2" y="connsiteY2"/>
                </a:cxn>
                <a:cxn ang="0">
                  <a:pos x="connsiteX3" y="connsiteY3"/>
                </a:cxn>
              </a:cxnLst>
              <a:rect l="l" t="t" r="r" b="b"/>
              <a:pathLst>
                <a:path w="1003113" h="417216">
                  <a:moveTo>
                    <a:pt x="14656" y="14668"/>
                  </a:moveTo>
                  <a:lnTo>
                    <a:pt x="993959" y="14668"/>
                  </a:lnTo>
                  <a:lnTo>
                    <a:pt x="993959" y="405808"/>
                  </a:lnTo>
                  <a:lnTo>
                    <a:pt x="14656" y="405808"/>
                  </a:lnTo>
                  <a:close/>
                </a:path>
              </a:pathLst>
            </a:custGeom>
            <a:solidFill>
              <a:srgbClr val="33767E"/>
            </a:solidFill>
            <a:ln w="12700" cap="flat">
              <a:solidFill>
                <a:srgbClr val="E6E6E6"/>
              </a:solidFill>
              <a:prstDash val="solid"/>
              <a:miter/>
            </a:ln>
          </p:spPr>
          <p:txBody>
            <a:bodyPr rtlCol="0" anchor="ctr"/>
            <a:lstStyle/>
            <a:p>
              <a:endParaRPr lang="de-DE"/>
            </a:p>
          </p:txBody>
        </p:sp>
        <p:sp>
          <p:nvSpPr>
            <p:cNvPr id="118" name="Streifen 1">
              <a:extLst>
                <a:ext uri="{FF2B5EF4-FFF2-40B4-BE49-F238E27FC236}">
                  <a16:creationId xmlns:a16="http://schemas.microsoft.com/office/drawing/2014/main" id="{33350861-D0CC-1E4B-9FA2-91C23167AE98}"/>
                </a:ext>
              </a:extLst>
            </p:cNvPr>
            <p:cNvSpPr/>
            <p:nvPr/>
          </p:nvSpPr>
          <p:spPr>
            <a:xfrm>
              <a:off x="-11763" y="675162"/>
              <a:ext cx="1246940" cy="1195732"/>
            </a:xfrm>
            <a:custGeom>
              <a:avLst/>
              <a:gdLst>
                <a:gd name="connsiteX0" fmla="*/ 14656 w 1003113"/>
                <a:gd name="connsiteY0" fmla="*/ 14668 h 417216"/>
                <a:gd name="connsiteX1" fmla="*/ 993959 w 1003113"/>
                <a:gd name="connsiteY1" fmla="*/ 14668 h 417216"/>
                <a:gd name="connsiteX2" fmla="*/ 993959 w 1003113"/>
                <a:gd name="connsiteY2" fmla="*/ 405808 h 417216"/>
                <a:gd name="connsiteX3" fmla="*/ 14656 w 1003113"/>
                <a:gd name="connsiteY3" fmla="*/ 405808 h 417216"/>
              </a:gdLst>
              <a:ahLst/>
              <a:cxnLst>
                <a:cxn ang="0">
                  <a:pos x="connsiteX0" y="connsiteY0"/>
                </a:cxn>
                <a:cxn ang="0">
                  <a:pos x="connsiteX1" y="connsiteY1"/>
                </a:cxn>
                <a:cxn ang="0">
                  <a:pos x="connsiteX2" y="connsiteY2"/>
                </a:cxn>
                <a:cxn ang="0">
                  <a:pos x="connsiteX3" y="connsiteY3"/>
                </a:cxn>
              </a:cxnLst>
              <a:rect l="l" t="t" r="r" b="b"/>
              <a:pathLst>
                <a:path w="1003113" h="417216">
                  <a:moveTo>
                    <a:pt x="14656" y="14668"/>
                  </a:moveTo>
                  <a:lnTo>
                    <a:pt x="993959" y="14668"/>
                  </a:lnTo>
                  <a:lnTo>
                    <a:pt x="993959" y="405808"/>
                  </a:lnTo>
                  <a:lnTo>
                    <a:pt x="14656" y="405808"/>
                  </a:lnTo>
                  <a:close/>
                </a:path>
              </a:pathLst>
            </a:custGeom>
            <a:solidFill>
              <a:srgbClr val="F2F2F2"/>
            </a:solidFill>
            <a:ln w="28575" cap="flat">
              <a:solidFill>
                <a:srgbClr val="F3F3F3"/>
              </a:solidFill>
              <a:prstDash val="solid"/>
              <a:miter/>
            </a:ln>
          </p:spPr>
          <p:txBody>
            <a:bodyPr rtlCol="0" anchor="ctr"/>
            <a:lstStyle/>
            <a:p>
              <a:endParaRPr lang="de-DE"/>
            </a:p>
          </p:txBody>
        </p:sp>
        <p:sp>
          <p:nvSpPr>
            <p:cNvPr id="119" name="Freihandform 53">
              <a:extLst>
                <a:ext uri="{FF2B5EF4-FFF2-40B4-BE49-F238E27FC236}">
                  <a16:creationId xmlns:a16="http://schemas.microsoft.com/office/drawing/2014/main" id="{ED7B5808-E40A-C643-8B8D-51C6EE026116}"/>
                </a:ext>
              </a:extLst>
            </p:cNvPr>
            <p:cNvSpPr/>
            <p:nvPr/>
          </p:nvSpPr>
          <p:spPr>
            <a:xfrm>
              <a:off x="-11763" y="5134385"/>
              <a:ext cx="1246940" cy="1195732"/>
            </a:xfrm>
            <a:custGeom>
              <a:avLst/>
              <a:gdLst>
                <a:gd name="connsiteX0" fmla="*/ 14656 w 1003113"/>
                <a:gd name="connsiteY0" fmla="*/ 14668 h 417216"/>
                <a:gd name="connsiteX1" fmla="*/ 993959 w 1003113"/>
                <a:gd name="connsiteY1" fmla="*/ 14668 h 417216"/>
                <a:gd name="connsiteX2" fmla="*/ 993959 w 1003113"/>
                <a:gd name="connsiteY2" fmla="*/ 405808 h 417216"/>
                <a:gd name="connsiteX3" fmla="*/ 14656 w 1003113"/>
                <a:gd name="connsiteY3" fmla="*/ 405808 h 417216"/>
              </a:gdLst>
              <a:ahLst/>
              <a:cxnLst>
                <a:cxn ang="0">
                  <a:pos x="connsiteX0" y="connsiteY0"/>
                </a:cxn>
                <a:cxn ang="0">
                  <a:pos x="connsiteX1" y="connsiteY1"/>
                </a:cxn>
                <a:cxn ang="0">
                  <a:pos x="connsiteX2" y="connsiteY2"/>
                </a:cxn>
                <a:cxn ang="0">
                  <a:pos x="connsiteX3" y="connsiteY3"/>
                </a:cxn>
              </a:cxnLst>
              <a:rect l="l" t="t" r="r" b="b"/>
              <a:pathLst>
                <a:path w="1003113" h="417216">
                  <a:moveTo>
                    <a:pt x="14656" y="14668"/>
                  </a:moveTo>
                  <a:lnTo>
                    <a:pt x="993959" y="14668"/>
                  </a:lnTo>
                  <a:lnTo>
                    <a:pt x="993959" y="405808"/>
                  </a:lnTo>
                  <a:lnTo>
                    <a:pt x="14656" y="405808"/>
                  </a:lnTo>
                  <a:close/>
                </a:path>
              </a:pathLst>
            </a:custGeom>
            <a:solidFill>
              <a:srgbClr val="BFBFBF"/>
            </a:solidFill>
            <a:ln w="12700" cap="flat">
              <a:solidFill>
                <a:srgbClr val="BFBFBF"/>
              </a:solidFill>
              <a:prstDash val="solid"/>
              <a:miter/>
            </a:ln>
          </p:spPr>
          <p:txBody>
            <a:bodyPr rtlCol="0" anchor="ctr"/>
            <a:lstStyle/>
            <a:p>
              <a:endParaRPr lang="de-DE"/>
            </a:p>
          </p:txBody>
        </p:sp>
        <p:sp>
          <p:nvSpPr>
            <p:cNvPr id="120" name="Freihandform 47">
              <a:extLst>
                <a:ext uri="{FF2B5EF4-FFF2-40B4-BE49-F238E27FC236}">
                  <a16:creationId xmlns:a16="http://schemas.microsoft.com/office/drawing/2014/main" id="{FD5306AB-7F6B-8348-AC2E-8635BCAD71B5}"/>
                </a:ext>
              </a:extLst>
            </p:cNvPr>
            <p:cNvSpPr/>
            <p:nvPr/>
          </p:nvSpPr>
          <p:spPr>
            <a:xfrm>
              <a:off x="1707744" y="3947054"/>
              <a:ext cx="3757633" cy="1008900"/>
            </a:xfrm>
            <a:custGeom>
              <a:avLst/>
              <a:gdLst>
                <a:gd name="connsiteX0" fmla="*/ 14656 w 1934576"/>
                <a:gd name="connsiteY0" fmla="*/ 14668 h 352026"/>
                <a:gd name="connsiteX1" fmla="*/ 1921289 w 1934576"/>
                <a:gd name="connsiteY1" fmla="*/ 14668 h 352026"/>
                <a:gd name="connsiteX2" fmla="*/ 1921289 w 1934576"/>
                <a:gd name="connsiteY2" fmla="*/ 340618 h 352026"/>
                <a:gd name="connsiteX3" fmla="*/ 14656 w 1934576"/>
                <a:gd name="connsiteY3" fmla="*/ 340618 h 352026"/>
              </a:gdLst>
              <a:ahLst/>
              <a:cxnLst>
                <a:cxn ang="0">
                  <a:pos x="connsiteX0" y="connsiteY0"/>
                </a:cxn>
                <a:cxn ang="0">
                  <a:pos x="connsiteX1" y="connsiteY1"/>
                </a:cxn>
                <a:cxn ang="0">
                  <a:pos x="connsiteX2" y="connsiteY2"/>
                </a:cxn>
                <a:cxn ang="0">
                  <a:pos x="connsiteX3" y="connsiteY3"/>
                </a:cxn>
              </a:cxnLst>
              <a:rect l="l" t="t" r="r" b="b"/>
              <a:pathLst>
                <a:path w="1934576" h="352026">
                  <a:moveTo>
                    <a:pt x="14656" y="14668"/>
                  </a:moveTo>
                  <a:lnTo>
                    <a:pt x="1921289" y="14668"/>
                  </a:lnTo>
                  <a:lnTo>
                    <a:pt x="1921289" y="340618"/>
                  </a:lnTo>
                  <a:lnTo>
                    <a:pt x="14656" y="340618"/>
                  </a:lnTo>
                  <a:close/>
                </a:path>
              </a:pathLst>
            </a:custGeom>
            <a:solidFill>
              <a:srgbClr val="CCCCCC"/>
            </a:solidFill>
            <a:ln w="12700" cap="flat">
              <a:solidFill>
                <a:srgbClr val="CCCCCC"/>
              </a:solidFill>
              <a:prstDash val="solid"/>
              <a:miter/>
            </a:ln>
          </p:spPr>
          <p:txBody>
            <a:bodyPr rtlCol="0" anchor="ctr"/>
            <a:lstStyle/>
            <a:p>
              <a:endParaRPr lang="de-DE"/>
            </a:p>
          </p:txBody>
        </p:sp>
        <p:sp>
          <p:nvSpPr>
            <p:cNvPr id="121" name="Freihandform 48">
              <a:extLst>
                <a:ext uri="{FF2B5EF4-FFF2-40B4-BE49-F238E27FC236}">
                  <a16:creationId xmlns:a16="http://schemas.microsoft.com/office/drawing/2014/main" id="{B140DEAD-EA37-9544-B737-E3E7EEAC474D}"/>
                </a:ext>
              </a:extLst>
            </p:cNvPr>
            <p:cNvSpPr/>
            <p:nvPr/>
          </p:nvSpPr>
          <p:spPr>
            <a:xfrm>
              <a:off x="1707744" y="3012888"/>
              <a:ext cx="3757633" cy="1008900"/>
            </a:xfrm>
            <a:custGeom>
              <a:avLst/>
              <a:gdLst>
                <a:gd name="connsiteX0" fmla="*/ 14656 w 1934576"/>
                <a:gd name="connsiteY0" fmla="*/ 14668 h 352026"/>
                <a:gd name="connsiteX1" fmla="*/ 1921289 w 1934576"/>
                <a:gd name="connsiteY1" fmla="*/ 14668 h 352026"/>
                <a:gd name="connsiteX2" fmla="*/ 1921289 w 1934576"/>
                <a:gd name="connsiteY2" fmla="*/ 340618 h 352026"/>
                <a:gd name="connsiteX3" fmla="*/ 14656 w 1934576"/>
                <a:gd name="connsiteY3" fmla="*/ 340618 h 352026"/>
              </a:gdLst>
              <a:ahLst/>
              <a:cxnLst>
                <a:cxn ang="0">
                  <a:pos x="connsiteX0" y="connsiteY0"/>
                </a:cxn>
                <a:cxn ang="0">
                  <a:pos x="connsiteX1" y="connsiteY1"/>
                </a:cxn>
                <a:cxn ang="0">
                  <a:pos x="connsiteX2" y="connsiteY2"/>
                </a:cxn>
                <a:cxn ang="0">
                  <a:pos x="connsiteX3" y="connsiteY3"/>
                </a:cxn>
              </a:cxnLst>
              <a:rect l="l" t="t" r="r" b="b"/>
              <a:pathLst>
                <a:path w="1934576" h="352026">
                  <a:moveTo>
                    <a:pt x="14656" y="14668"/>
                  </a:moveTo>
                  <a:lnTo>
                    <a:pt x="1921289" y="14668"/>
                  </a:lnTo>
                  <a:lnTo>
                    <a:pt x="1921289" y="340618"/>
                  </a:lnTo>
                  <a:lnTo>
                    <a:pt x="14656" y="340618"/>
                  </a:lnTo>
                  <a:close/>
                </a:path>
              </a:pathLst>
            </a:custGeom>
            <a:solidFill>
              <a:srgbClr val="D9D9D9"/>
            </a:solidFill>
            <a:ln w="12700" cap="flat">
              <a:solidFill>
                <a:srgbClr val="D9D9D9"/>
              </a:solidFill>
              <a:prstDash val="solid"/>
              <a:miter/>
            </a:ln>
          </p:spPr>
          <p:txBody>
            <a:bodyPr rtlCol="0" anchor="ctr"/>
            <a:lstStyle/>
            <a:p>
              <a:endParaRPr lang="de-DE"/>
            </a:p>
          </p:txBody>
        </p:sp>
        <p:sp>
          <p:nvSpPr>
            <p:cNvPr id="122" name="Freihandform 51">
              <a:extLst>
                <a:ext uri="{FF2B5EF4-FFF2-40B4-BE49-F238E27FC236}">
                  <a16:creationId xmlns:a16="http://schemas.microsoft.com/office/drawing/2014/main" id="{8B221AB4-AF88-6948-93F0-F1BC6992514B}"/>
                </a:ext>
              </a:extLst>
            </p:cNvPr>
            <p:cNvSpPr/>
            <p:nvPr/>
          </p:nvSpPr>
          <p:spPr>
            <a:xfrm>
              <a:off x="1707744" y="2078725"/>
              <a:ext cx="3757633" cy="1008900"/>
            </a:xfrm>
            <a:custGeom>
              <a:avLst/>
              <a:gdLst>
                <a:gd name="connsiteX0" fmla="*/ 14656 w 1934576"/>
                <a:gd name="connsiteY0" fmla="*/ 14668 h 352026"/>
                <a:gd name="connsiteX1" fmla="*/ 1921289 w 1934576"/>
                <a:gd name="connsiteY1" fmla="*/ 14668 h 352026"/>
                <a:gd name="connsiteX2" fmla="*/ 1921289 w 1934576"/>
                <a:gd name="connsiteY2" fmla="*/ 340618 h 352026"/>
                <a:gd name="connsiteX3" fmla="*/ 14656 w 1934576"/>
                <a:gd name="connsiteY3" fmla="*/ 340618 h 352026"/>
              </a:gdLst>
              <a:ahLst/>
              <a:cxnLst>
                <a:cxn ang="0">
                  <a:pos x="connsiteX0" y="connsiteY0"/>
                </a:cxn>
                <a:cxn ang="0">
                  <a:pos x="connsiteX1" y="connsiteY1"/>
                </a:cxn>
                <a:cxn ang="0">
                  <a:pos x="connsiteX2" y="connsiteY2"/>
                </a:cxn>
                <a:cxn ang="0">
                  <a:pos x="connsiteX3" y="connsiteY3"/>
                </a:cxn>
              </a:cxnLst>
              <a:rect l="l" t="t" r="r" b="b"/>
              <a:pathLst>
                <a:path w="1934576" h="352026">
                  <a:moveTo>
                    <a:pt x="14656" y="14668"/>
                  </a:moveTo>
                  <a:lnTo>
                    <a:pt x="1921289" y="14668"/>
                  </a:lnTo>
                  <a:lnTo>
                    <a:pt x="1921289" y="340618"/>
                  </a:lnTo>
                  <a:lnTo>
                    <a:pt x="14656" y="340618"/>
                  </a:lnTo>
                  <a:close/>
                </a:path>
              </a:pathLst>
            </a:custGeom>
            <a:solidFill>
              <a:srgbClr val="33767E"/>
            </a:solidFill>
            <a:ln w="12700" cap="flat">
              <a:solidFill>
                <a:srgbClr val="E6E6E6"/>
              </a:solidFill>
              <a:prstDash val="solid"/>
              <a:miter/>
            </a:ln>
          </p:spPr>
          <p:txBody>
            <a:bodyPr rtlCol="0" anchor="ctr"/>
            <a:lstStyle/>
            <a:p>
              <a:endParaRPr lang="de-DE"/>
            </a:p>
          </p:txBody>
        </p:sp>
        <p:sp>
          <p:nvSpPr>
            <p:cNvPr id="123" name="Streifen 3">
              <a:extLst>
                <a:ext uri="{FF2B5EF4-FFF2-40B4-BE49-F238E27FC236}">
                  <a16:creationId xmlns:a16="http://schemas.microsoft.com/office/drawing/2014/main" id="{F8539F83-379A-934C-91DC-7744A8BD01A0}"/>
                </a:ext>
              </a:extLst>
            </p:cNvPr>
            <p:cNvSpPr/>
            <p:nvPr/>
          </p:nvSpPr>
          <p:spPr>
            <a:xfrm>
              <a:off x="1707744" y="1144558"/>
              <a:ext cx="3757633" cy="1008900"/>
            </a:xfrm>
            <a:custGeom>
              <a:avLst/>
              <a:gdLst>
                <a:gd name="connsiteX0" fmla="*/ 14656 w 1934576"/>
                <a:gd name="connsiteY0" fmla="*/ 14668 h 352026"/>
                <a:gd name="connsiteX1" fmla="*/ 1921289 w 1934576"/>
                <a:gd name="connsiteY1" fmla="*/ 14668 h 352026"/>
                <a:gd name="connsiteX2" fmla="*/ 1921289 w 1934576"/>
                <a:gd name="connsiteY2" fmla="*/ 340618 h 352026"/>
                <a:gd name="connsiteX3" fmla="*/ 14656 w 1934576"/>
                <a:gd name="connsiteY3" fmla="*/ 340618 h 352026"/>
              </a:gdLst>
              <a:ahLst/>
              <a:cxnLst>
                <a:cxn ang="0">
                  <a:pos x="connsiteX0" y="connsiteY0"/>
                </a:cxn>
                <a:cxn ang="0">
                  <a:pos x="connsiteX1" y="connsiteY1"/>
                </a:cxn>
                <a:cxn ang="0">
                  <a:pos x="connsiteX2" y="connsiteY2"/>
                </a:cxn>
                <a:cxn ang="0">
                  <a:pos x="connsiteX3" y="connsiteY3"/>
                </a:cxn>
              </a:cxnLst>
              <a:rect l="l" t="t" r="r" b="b"/>
              <a:pathLst>
                <a:path w="1934576" h="352026">
                  <a:moveTo>
                    <a:pt x="14656" y="14668"/>
                  </a:moveTo>
                  <a:lnTo>
                    <a:pt x="1921289" y="14668"/>
                  </a:lnTo>
                  <a:lnTo>
                    <a:pt x="1921289" y="340618"/>
                  </a:lnTo>
                  <a:lnTo>
                    <a:pt x="14656" y="340618"/>
                  </a:lnTo>
                  <a:close/>
                </a:path>
              </a:pathLst>
            </a:custGeom>
            <a:solidFill>
              <a:srgbClr val="F2F2F2"/>
            </a:solidFill>
            <a:ln w="28575" cap="flat">
              <a:solidFill>
                <a:srgbClr val="F3F3F3"/>
              </a:solidFill>
              <a:prstDash val="solid"/>
              <a:miter/>
            </a:ln>
          </p:spPr>
          <p:txBody>
            <a:bodyPr rtlCol="0" anchor="ctr"/>
            <a:lstStyle/>
            <a:p>
              <a:endParaRPr lang="de-DE"/>
            </a:p>
          </p:txBody>
        </p:sp>
        <p:sp>
          <p:nvSpPr>
            <p:cNvPr id="124" name="Freihandform 54">
              <a:extLst>
                <a:ext uri="{FF2B5EF4-FFF2-40B4-BE49-F238E27FC236}">
                  <a16:creationId xmlns:a16="http://schemas.microsoft.com/office/drawing/2014/main" id="{A1D8EA06-51BB-464A-B8EE-F69E370B425E}"/>
                </a:ext>
              </a:extLst>
            </p:cNvPr>
            <p:cNvSpPr/>
            <p:nvPr/>
          </p:nvSpPr>
          <p:spPr>
            <a:xfrm>
              <a:off x="1707744" y="4881218"/>
              <a:ext cx="3757633" cy="1008900"/>
            </a:xfrm>
            <a:custGeom>
              <a:avLst/>
              <a:gdLst>
                <a:gd name="connsiteX0" fmla="*/ 14656 w 1934576"/>
                <a:gd name="connsiteY0" fmla="*/ 14668 h 352026"/>
                <a:gd name="connsiteX1" fmla="*/ 1921289 w 1934576"/>
                <a:gd name="connsiteY1" fmla="*/ 14668 h 352026"/>
                <a:gd name="connsiteX2" fmla="*/ 1921289 w 1934576"/>
                <a:gd name="connsiteY2" fmla="*/ 340618 h 352026"/>
                <a:gd name="connsiteX3" fmla="*/ 14656 w 1934576"/>
                <a:gd name="connsiteY3" fmla="*/ 340618 h 352026"/>
              </a:gdLst>
              <a:ahLst/>
              <a:cxnLst>
                <a:cxn ang="0">
                  <a:pos x="connsiteX0" y="connsiteY0"/>
                </a:cxn>
                <a:cxn ang="0">
                  <a:pos x="connsiteX1" y="connsiteY1"/>
                </a:cxn>
                <a:cxn ang="0">
                  <a:pos x="connsiteX2" y="connsiteY2"/>
                </a:cxn>
                <a:cxn ang="0">
                  <a:pos x="connsiteX3" y="connsiteY3"/>
                </a:cxn>
              </a:cxnLst>
              <a:rect l="l" t="t" r="r" b="b"/>
              <a:pathLst>
                <a:path w="1934576" h="352026">
                  <a:moveTo>
                    <a:pt x="14656" y="14668"/>
                  </a:moveTo>
                  <a:lnTo>
                    <a:pt x="1921289" y="14668"/>
                  </a:lnTo>
                  <a:lnTo>
                    <a:pt x="1921289" y="340618"/>
                  </a:lnTo>
                  <a:lnTo>
                    <a:pt x="14656" y="340618"/>
                  </a:lnTo>
                  <a:close/>
                </a:path>
              </a:pathLst>
            </a:custGeom>
            <a:solidFill>
              <a:srgbClr val="BFBFBF"/>
            </a:solidFill>
            <a:ln w="12700" cap="flat">
              <a:solidFill>
                <a:srgbClr val="BFBFBF"/>
              </a:solidFill>
              <a:prstDash val="solid"/>
              <a:miter/>
            </a:ln>
          </p:spPr>
          <p:txBody>
            <a:bodyPr rtlCol="0" anchor="ctr"/>
            <a:lstStyle/>
            <a:p>
              <a:endParaRPr lang="de-DE"/>
            </a:p>
          </p:txBody>
        </p:sp>
        <p:sp>
          <p:nvSpPr>
            <p:cNvPr id="125" name="Freihandform 55">
              <a:extLst>
                <a:ext uri="{FF2B5EF4-FFF2-40B4-BE49-F238E27FC236}">
                  <a16:creationId xmlns:a16="http://schemas.microsoft.com/office/drawing/2014/main" id="{F521EC84-CA3C-7843-B68F-11CE03B4CC4C}"/>
                </a:ext>
              </a:extLst>
            </p:cNvPr>
            <p:cNvSpPr/>
            <p:nvPr/>
          </p:nvSpPr>
          <p:spPr>
            <a:xfrm>
              <a:off x="1188862" y="3947054"/>
              <a:ext cx="591162" cy="1270465"/>
            </a:xfrm>
            <a:custGeom>
              <a:avLst/>
              <a:gdLst>
                <a:gd name="connsiteX0" fmla="*/ 275122 w 286603"/>
                <a:gd name="connsiteY0" fmla="*/ 14668 h 443292"/>
                <a:gd name="connsiteX1" fmla="*/ 14656 w 286603"/>
                <a:gd name="connsiteY1" fmla="*/ 42134 h 443292"/>
                <a:gd name="connsiteX2" fmla="*/ 14656 w 286603"/>
                <a:gd name="connsiteY2" fmla="*/ 433275 h 443292"/>
                <a:gd name="connsiteX3" fmla="*/ 275122 w 286603"/>
                <a:gd name="connsiteY3" fmla="*/ 340618 h 443292"/>
              </a:gdLst>
              <a:ahLst/>
              <a:cxnLst>
                <a:cxn ang="0">
                  <a:pos x="connsiteX0" y="connsiteY0"/>
                </a:cxn>
                <a:cxn ang="0">
                  <a:pos x="connsiteX1" y="connsiteY1"/>
                </a:cxn>
                <a:cxn ang="0">
                  <a:pos x="connsiteX2" y="connsiteY2"/>
                </a:cxn>
                <a:cxn ang="0">
                  <a:pos x="connsiteX3" y="connsiteY3"/>
                </a:cxn>
              </a:cxnLst>
              <a:rect l="l" t="t" r="r" b="b"/>
              <a:pathLst>
                <a:path w="286603" h="443292">
                  <a:moveTo>
                    <a:pt x="275122" y="14668"/>
                  </a:moveTo>
                  <a:lnTo>
                    <a:pt x="14656" y="42134"/>
                  </a:lnTo>
                  <a:lnTo>
                    <a:pt x="14656" y="433275"/>
                  </a:lnTo>
                  <a:lnTo>
                    <a:pt x="275122" y="340618"/>
                  </a:lnTo>
                  <a:close/>
                </a:path>
              </a:pathLst>
            </a:custGeom>
            <a:solidFill>
              <a:srgbClr val="BFBFBF"/>
            </a:solidFill>
            <a:ln w="12700" cap="flat">
              <a:solidFill>
                <a:srgbClr val="BFBFBF"/>
              </a:solidFill>
              <a:prstDash val="solid"/>
              <a:miter/>
            </a:ln>
          </p:spPr>
          <p:txBody>
            <a:bodyPr rtlCol="0" anchor="ctr"/>
            <a:lstStyle/>
            <a:p>
              <a:endParaRPr lang="de-DE"/>
            </a:p>
          </p:txBody>
        </p:sp>
        <p:sp>
          <p:nvSpPr>
            <p:cNvPr id="126" name="Freihandform 56">
              <a:extLst>
                <a:ext uri="{FF2B5EF4-FFF2-40B4-BE49-F238E27FC236}">
                  <a16:creationId xmlns:a16="http://schemas.microsoft.com/office/drawing/2014/main" id="{2914F62F-610E-774C-ACBD-29B1C63BD710}"/>
                </a:ext>
              </a:extLst>
            </p:cNvPr>
            <p:cNvSpPr/>
            <p:nvPr/>
          </p:nvSpPr>
          <p:spPr>
            <a:xfrm>
              <a:off x="1188862" y="2904773"/>
              <a:ext cx="591162" cy="1195732"/>
            </a:xfrm>
            <a:custGeom>
              <a:avLst/>
              <a:gdLst>
                <a:gd name="connsiteX0" fmla="*/ 275122 w 286603"/>
                <a:gd name="connsiteY0" fmla="*/ 52392 h 417216"/>
                <a:gd name="connsiteX1" fmla="*/ 14656 w 286603"/>
                <a:gd name="connsiteY1" fmla="*/ 14668 h 417216"/>
                <a:gd name="connsiteX2" fmla="*/ 14656 w 286603"/>
                <a:gd name="connsiteY2" fmla="*/ 405808 h 417216"/>
                <a:gd name="connsiteX3" fmla="*/ 275122 w 286603"/>
                <a:gd name="connsiteY3" fmla="*/ 378342 h 417216"/>
              </a:gdLst>
              <a:ahLst/>
              <a:cxnLst>
                <a:cxn ang="0">
                  <a:pos x="connsiteX0" y="connsiteY0"/>
                </a:cxn>
                <a:cxn ang="0">
                  <a:pos x="connsiteX1" y="connsiteY1"/>
                </a:cxn>
                <a:cxn ang="0">
                  <a:pos x="connsiteX2" y="connsiteY2"/>
                </a:cxn>
                <a:cxn ang="0">
                  <a:pos x="connsiteX3" y="connsiteY3"/>
                </a:cxn>
              </a:cxnLst>
              <a:rect l="l" t="t" r="r" b="b"/>
              <a:pathLst>
                <a:path w="286603" h="417216">
                  <a:moveTo>
                    <a:pt x="275122" y="52392"/>
                  </a:moveTo>
                  <a:lnTo>
                    <a:pt x="14656" y="14668"/>
                  </a:lnTo>
                  <a:lnTo>
                    <a:pt x="14656" y="405808"/>
                  </a:lnTo>
                  <a:lnTo>
                    <a:pt x="275122" y="378342"/>
                  </a:lnTo>
                  <a:close/>
                </a:path>
              </a:pathLst>
            </a:custGeom>
            <a:solidFill>
              <a:srgbClr val="CCCCCC"/>
            </a:solidFill>
            <a:ln w="12700" cap="flat">
              <a:solidFill>
                <a:srgbClr val="CCCCCC"/>
              </a:solidFill>
              <a:prstDash val="solid"/>
              <a:miter/>
            </a:ln>
          </p:spPr>
          <p:txBody>
            <a:bodyPr rtlCol="0" anchor="ctr"/>
            <a:lstStyle/>
            <a:p>
              <a:endParaRPr lang="de-DE"/>
            </a:p>
          </p:txBody>
        </p:sp>
        <p:sp>
          <p:nvSpPr>
            <p:cNvPr id="127" name="Freihandform 57">
              <a:extLst>
                <a:ext uri="{FF2B5EF4-FFF2-40B4-BE49-F238E27FC236}">
                  <a16:creationId xmlns:a16="http://schemas.microsoft.com/office/drawing/2014/main" id="{F9189605-9811-264F-97DE-99708BEC621A}"/>
                </a:ext>
              </a:extLst>
            </p:cNvPr>
            <p:cNvSpPr/>
            <p:nvPr/>
          </p:nvSpPr>
          <p:spPr>
            <a:xfrm>
              <a:off x="1188862" y="1783776"/>
              <a:ext cx="591162" cy="1307832"/>
            </a:xfrm>
            <a:custGeom>
              <a:avLst/>
              <a:gdLst>
                <a:gd name="connsiteX0" fmla="*/ 275122 w 286603"/>
                <a:gd name="connsiteY0" fmla="*/ 117582 h 456330"/>
                <a:gd name="connsiteX1" fmla="*/ 14656 w 286603"/>
                <a:gd name="connsiteY1" fmla="*/ 14668 h 456330"/>
                <a:gd name="connsiteX2" fmla="*/ 14656 w 286603"/>
                <a:gd name="connsiteY2" fmla="*/ 405808 h 456330"/>
                <a:gd name="connsiteX3" fmla="*/ 275122 w 286603"/>
                <a:gd name="connsiteY3" fmla="*/ 443532 h 456330"/>
              </a:gdLst>
              <a:ahLst/>
              <a:cxnLst>
                <a:cxn ang="0">
                  <a:pos x="connsiteX0" y="connsiteY0"/>
                </a:cxn>
                <a:cxn ang="0">
                  <a:pos x="connsiteX1" y="connsiteY1"/>
                </a:cxn>
                <a:cxn ang="0">
                  <a:pos x="connsiteX2" y="connsiteY2"/>
                </a:cxn>
                <a:cxn ang="0">
                  <a:pos x="connsiteX3" y="connsiteY3"/>
                </a:cxn>
              </a:cxnLst>
              <a:rect l="l" t="t" r="r" b="b"/>
              <a:pathLst>
                <a:path w="286603" h="456330">
                  <a:moveTo>
                    <a:pt x="275122" y="117582"/>
                  </a:moveTo>
                  <a:lnTo>
                    <a:pt x="14656" y="14668"/>
                  </a:lnTo>
                  <a:lnTo>
                    <a:pt x="14656" y="405808"/>
                  </a:lnTo>
                  <a:lnTo>
                    <a:pt x="275122" y="443532"/>
                  </a:lnTo>
                  <a:close/>
                </a:path>
              </a:pathLst>
            </a:custGeom>
            <a:solidFill>
              <a:srgbClr val="204C53"/>
            </a:solidFill>
            <a:ln w="12700" cap="flat">
              <a:solidFill>
                <a:srgbClr val="D9D9D9"/>
              </a:solidFill>
              <a:prstDash val="solid"/>
              <a:miter/>
            </a:ln>
          </p:spPr>
          <p:txBody>
            <a:bodyPr rtlCol="0" anchor="ctr"/>
            <a:lstStyle/>
            <a:p>
              <a:endParaRPr lang="de-DE"/>
            </a:p>
          </p:txBody>
        </p:sp>
        <p:sp>
          <p:nvSpPr>
            <p:cNvPr id="128" name="Streifen 2">
              <a:extLst>
                <a:ext uri="{FF2B5EF4-FFF2-40B4-BE49-F238E27FC236}">
                  <a16:creationId xmlns:a16="http://schemas.microsoft.com/office/drawing/2014/main" id="{D2F7020E-080A-C043-BDCD-E8EB3A56E8AE}"/>
                </a:ext>
              </a:extLst>
            </p:cNvPr>
            <p:cNvSpPr/>
            <p:nvPr/>
          </p:nvSpPr>
          <p:spPr>
            <a:xfrm>
              <a:off x="1188862" y="662777"/>
              <a:ext cx="591162" cy="1494664"/>
            </a:xfrm>
            <a:custGeom>
              <a:avLst/>
              <a:gdLst>
                <a:gd name="connsiteX0" fmla="*/ 275122 w 286603"/>
                <a:gd name="connsiteY0" fmla="*/ 182772 h 521520"/>
                <a:gd name="connsiteX1" fmla="*/ 14656 w 286603"/>
                <a:gd name="connsiteY1" fmla="*/ 14668 h 521520"/>
                <a:gd name="connsiteX2" fmla="*/ 14656 w 286603"/>
                <a:gd name="connsiteY2" fmla="*/ 405808 h 521520"/>
                <a:gd name="connsiteX3" fmla="*/ 275122 w 286603"/>
                <a:gd name="connsiteY3" fmla="*/ 508722 h 521520"/>
              </a:gdLst>
              <a:ahLst/>
              <a:cxnLst>
                <a:cxn ang="0">
                  <a:pos x="connsiteX0" y="connsiteY0"/>
                </a:cxn>
                <a:cxn ang="0">
                  <a:pos x="connsiteX1" y="connsiteY1"/>
                </a:cxn>
                <a:cxn ang="0">
                  <a:pos x="connsiteX2" y="connsiteY2"/>
                </a:cxn>
                <a:cxn ang="0">
                  <a:pos x="connsiteX3" y="connsiteY3"/>
                </a:cxn>
              </a:cxnLst>
              <a:rect l="l" t="t" r="r" b="b"/>
              <a:pathLst>
                <a:path w="286603" h="521520">
                  <a:moveTo>
                    <a:pt x="275122" y="182772"/>
                  </a:moveTo>
                  <a:lnTo>
                    <a:pt x="14656" y="14668"/>
                  </a:lnTo>
                  <a:lnTo>
                    <a:pt x="14656" y="405808"/>
                  </a:lnTo>
                  <a:lnTo>
                    <a:pt x="275122" y="508722"/>
                  </a:lnTo>
                  <a:close/>
                </a:path>
              </a:pathLst>
            </a:custGeom>
            <a:solidFill>
              <a:srgbClr val="E6E6E6"/>
            </a:solidFill>
            <a:ln w="12700" cap="flat">
              <a:solidFill>
                <a:srgbClr val="E6E6E6"/>
              </a:solidFill>
              <a:prstDash val="solid"/>
              <a:miter/>
            </a:ln>
          </p:spPr>
          <p:txBody>
            <a:bodyPr rtlCol="0" anchor="ctr"/>
            <a:lstStyle/>
            <a:p>
              <a:endParaRPr lang="de-DE"/>
            </a:p>
          </p:txBody>
        </p:sp>
        <p:sp>
          <p:nvSpPr>
            <p:cNvPr id="129" name="Freihandform 59">
              <a:extLst>
                <a:ext uri="{FF2B5EF4-FFF2-40B4-BE49-F238E27FC236}">
                  <a16:creationId xmlns:a16="http://schemas.microsoft.com/office/drawing/2014/main" id="{2820DE21-2808-9B45-B85B-E443BCFAC563}"/>
                </a:ext>
              </a:extLst>
            </p:cNvPr>
            <p:cNvSpPr/>
            <p:nvPr/>
          </p:nvSpPr>
          <p:spPr>
            <a:xfrm>
              <a:off x="1188862" y="4881218"/>
              <a:ext cx="591162" cy="1457297"/>
            </a:xfrm>
            <a:custGeom>
              <a:avLst/>
              <a:gdLst>
                <a:gd name="connsiteX0" fmla="*/ 275122 w 286603"/>
                <a:gd name="connsiteY0" fmla="*/ 340618 h 508482"/>
                <a:gd name="connsiteX1" fmla="*/ 14656 w 286603"/>
                <a:gd name="connsiteY1" fmla="*/ 498465 h 508482"/>
                <a:gd name="connsiteX2" fmla="*/ 14656 w 286603"/>
                <a:gd name="connsiteY2" fmla="*/ 107324 h 508482"/>
                <a:gd name="connsiteX3" fmla="*/ 275122 w 286603"/>
                <a:gd name="connsiteY3" fmla="*/ 14668 h 508482"/>
              </a:gdLst>
              <a:ahLst/>
              <a:cxnLst>
                <a:cxn ang="0">
                  <a:pos x="connsiteX0" y="connsiteY0"/>
                </a:cxn>
                <a:cxn ang="0">
                  <a:pos x="connsiteX1" y="connsiteY1"/>
                </a:cxn>
                <a:cxn ang="0">
                  <a:pos x="connsiteX2" y="connsiteY2"/>
                </a:cxn>
                <a:cxn ang="0">
                  <a:pos x="connsiteX3" y="connsiteY3"/>
                </a:cxn>
              </a:cxnLst>
              <a:rect l="l" t="t" r="r" b="b"/>
              <a:pathLst>
                <a:path w="286603" h="508482">
                  <a:moveTo>
                    <a:pt x="275122" y="340618"/>
                  </a:moveTo>
                  <a:lnTo>
                    <a:pt x="14656" y="498465"/>
                  </a:lnTo>
                  <a:lnTo>
                    <a:pt x="14656" y="107324"/>
                  </a:lnTo>
                  <a:lnTo>
                    <a:pt x="275122" y="14668"/>
                  </a:lnTo>
                  <a:close/>
                </a:path>
              </a:pathLst>
            </a:custGeom>
            <a:solidFill>
              <a:srgbClr val="B3B3B3"/>
            </a:solidFill>
            <a:ln w="28575" cap="flat">
              <a:noFill/>
              <a:prstDash val="solid"/>
              <a:miter/>
            </a:ln>
          </p:spPr>
          <p:txBody>
            <a:bodyPr rtlCol="0" anchor="ctr"/>
            <a:lstStyle/>
            <a:p>
              <a:endParaRPr lang="de-DE"/>
            </a:p>
          </p:txBody>
        </p:sp>
        <p:sp>
          <p:nvSpPr>
            <p:cNvPr id="130" name="Freihandform 60">
              <a:extLst>
                <a:ext uri="{FF2B5EF4-FFF2-40B4-BE49-F238E27FC236}">
                  <a16:creationId xmlns:a16="http://schemas.microsoft.com/office/drawing/2014/main" id="{DACAF7C1-1073-ED41-B7EE-B3E50BC9E698}"/>
                </a:ext>
              </a:extLst>
            </p:cNvPr>
            <p:cNvSpPr/>
            <p:nvPr/>
          </p:nvSpPr>
          <p:spPr>
            <a:xfrm>
              <a:off x="5391046" y="3947054"/>
              <a:ext cx="591162" cy="1270465"/>
            </a:xfrm>
            <a:custGeom>
              <a:avLst/>
              <a:gdLst>
                <a:gd name="connsiteX0" fmla="*/ 14656 w 286603"/>
                <a:gd name="connsiteY0" fmla="*/ 14668 h 443292"/>
                <a:gd name="connsiteX1" fmla="*/ 275122 w 286603"/>
                <a:gd name="connsiteY1" fmla="*/ 42134 h 443292"/>
                <a:gd name="connsiteX2" fmla="*/ 275122 w 286603"/>
                <a:gd name="connsiteY2" fmla="*/ 433275 h 443292"/>
                <a:gd name="connsiteX3" fmla="*/ 14656 w 286603"/>
                <a:gd name="connsiteY3" fmla="*/ 340618 h 443292"/>
              </a:gdLst>
              <a:ahLst/>
              <a:cxnLst>
                <a:cxn ang="0">
                  <a:pos x="connsiteX0" y="connsiteY0"/>
                </a:cxn>
                <a:cxn ang="0">
                  <a:pos x="connsiteX1" y="connsiteY1"/>
                </a:cxn>
                <a:cxn ang="0">
                  <a:pos x="connsiteX2" y="connsiteY2"/>
                </a:cxn>
                <a:cxn ang="0">
                  <a:pos x="connsiteX3" y="connsiteY3"/>
                </a:cxn>
              </a:cxnLst>
              <a:rect l="l" t="t" r="r" b="b"/>
              <a:pathLst>
                <a:path w="286603" h="443292">
                  <a:moveTo>
                    <a:pt x="14656" y="14668"/>
                  </a:moveTo>
                  <a:lnTo>
                    <a:pt x="275122" y="42134"/>
                  </a:lnTo>
                  <a:lnTo>
                    <a:pt x="275122" y="433275"/>
                  </a:lnTo>
                  <a:lnTo>
                    <a:pt x="14656" y="340618"/>
                  </a:lnTo>
                  <a:close/>
                </a:path>
              </a:pathLst>
            </a:custGeom>
            <a:solidFill>
              <a:srgbClr val="BFBFBF"/>
            </a:solidFill>
            <a:ln w="12700" cap="flat">
              <a:solidFill>
                <a:srgbClr val="BFBFBF"/>
              </a:solidFill>
              <a:prstDash val="solid"/>
              <a:miter/>
            </a:ln>
          </p:spPr>
          <p:txBody>
            <a:bodyPr rtlCol="0" anchor="ctr"/>
            <a:lstStyle/>
            <a:p>
              <a:endParaRPr lang="de-DE"/>
            </a:p>
          </p:txBody>
        </p:sp>
        <p:sp>
          <p:nvSpPr>
            <p:cNvPr id="131" name="Freihandform 61">
              <a:extLst>
                <a:ext uri="{FF2B5EF4-FFF2-40B4-BE49-F238E27FC236}">
                  <a16:creationId xmlns:a16="http://schemas.microsoft.com/office/drawing/2014/main" id="{E255325F-B735-AD44-AEAC-E4D9B50FE46C}"/>
                </a:ext>
              </a:extLst>
            </p:cNvPr>
            <p:cNvSpPr/>
            <p:nvPr/>
          </p:nvSpPr>
          <p:spPr>
            <a:xfrm>
              <a:off x="5391046" y="2904773"/>
              <a:ext cx="591162" cy="1195732"/>
            </a:xfrm>
            <a:custGeom>
              <a:avLst/>
              <a:gdLst>
                <a:gd name="connsiteX0" fmla="*/ 14656 w 286603"/>
                <a:gd name="connsiteY0" fmla="*/ 52392 h 417216"/>
                <a:gd name="connsiteX1" fmla="*/ 275122 w 286603"/>
                <a:gd name="connsiteY1" fmla="*/ 14668 h 417216"/>
                <a:gd name="connsiteX2" fmla="*/ 275122 w 286603"/>
                <a:gd name="connsiteY2" fmla="*/ 405808 h 417216"/>
                <a:gd name="connsiteX3" fmla="*/ 14656 w 286603"/>
                <a:gd name="connsiteY3" fmla="*/ 378342 h 417216"/>
              </a:gdLst>
              <a:ahLst/>
              <a:cxnLst>
                <a:cxn ang="0">
                  <a:pos x="connsiteX0" y="connsiteY0"/>
                </a:cxn>
                <a:cxn ang="0">
                  <a:pos x="connsiteX1" y="connsiteY1"/>
                </a:cxn>
                <a:cxn ang="0">
                  <a:pos x="connsiteX2" y="connsiteY2"/>
                </a:cxn>
                <a:cxn ang="0">
                  <a:pos x="connsiteX3" y="connsiteY3"/>
                </a:cxn>
              </a:cxnLst>
              <a:rect l="l" t="t" r="r" b="b"/>
              <a:pathLst>
                <a:path w="286603" h="417216">
                  <a:moveTo>
                    <a:pt x="14656" y="52392"/>
                  </a:moveTo>
                  <a:lnTo>
                    <a:pt x="275122" y="14668"/>
                  </a:lnTo>
                  <a:lnTo>
                    <a:pt x="275122" y="405808"/>
                  </a:lnTo>
                  <a:lnTo>
                    <a:pt x="14656" y="378342"/>
                  </a:lnTo>
                  <a:close/>
                </a:path>
              </a:pathLst>
            </a:custGeom>
            <a:solidFill>
              <a:srgbClr val="CCCCCC"/>
            </a:solidFill>
            <a:ln w="12700" cap="flat">
              <a:solidFill>
                <a:srgbClr val="CCCCCC"/>
              </a:solidFill>
              <a:prstDash val="solid"/>
              <a:miter/>
            </a:ln>
          </p:spPr>
          <p:txBody>
            <a:bodyPr rtlCol="0" anchor="ctr"/>
            <a:lstStyle/>
            <a:p>
              <a:endParaRPr lang="de-DE"/>
            </a:p>
          </p:txBody>
        </p:sp>
        <p:sp>
          <p:nvSpPr>
            <p:cNvPr id="132" name="Freihandform 62">
              <a:extLst>
                <a:ext uri="{FF2B5EF4-FFF2-40B4-BE49-F238E27FC236}">
                  <a16:creationId xmlns:a16="http://schemas.microsoft.com/office/drawing/2014/main" id="{2FD83C7A-707C-7145-AC34-220D14C5A2CD}"/>
                </a:ext>
              </a:extLst>
            </p:cNvPr>
            <p:cNvSpPr/>
            <p:nvPr/>
          </p:nvSpPr>
          <p:spPr>
            <a:xfrm>
              <a:off x="5391046" y="1783776"/>
              <a:ext cx="591162" cy="1307832"/>
            </a:xfrm>
            <a:custGeom>
              <a:avLst/>
              <a:gdLst>
                <a:gd name="connsiteX0" fmla="*/ 14656 w 286603"/>
                <a:gd name="connsiteY0" fmla="*/ 117582 h 456330"/>
                <a:gd name="connsiteX1" fmla="*/ 275122 w 286603"/>
                <a:gd name="connsiteY1" fmla="*/ 14668 h 456330"/>
                <a:gd name="connsiteX2" fmla="*/ 275122 w 286603"/>
                <a:gd name="connsiteY2" fmla="*/ 405808 h 456330"/>
                <a:gd name="connsiteX3" fmla="*/ 14656 w 286603"/>
                <a:gd name="connsiteY3" fmla="*/ 443532 h 456330"/>
              </a:gdLst>
              <a:ahLst/>
              <a:cxnLst>
                <a:cxn ang="0">
                  <a:pos x="connsiteX0" y="connsiteY0"/>
                </a:cxn>
                <a:cxn ang="0">
                  <a:pos x="connsiteX1" y="connsiteY1"/>
                </a:cxn>
                <a:cxn ang="0">
                  <a:pos x="connsiteX2" y="connsiteY2"/>
                </a:cxn>
                <a:cxn ang="0">
                  <a:pos x="connsiteX3" y="connsiteY3"/>
                </a:cxn>
              </a:cxnLst>
              <a:rect l="l" t="t" r="r" b="b"/>
              <a:pathLst>
                <a:path w="286603" h="456330">
                  <a:moveTo>
                    <a:pt x="14656" y="117582"/>
                  </a:moveTo>
                  <a:lnTo>
                    <a:pt x="275122" y="14668"/>
                  </a:lnTo>
                  <a:lnTo>
                    <a:pt x="275122" y="405808"/>
                  </a:lnTo>
                  <a:lnTo>
                    <a:pt x="14656" y="443532"/>
                  </a:lnTo>
                  <a:close/>
                </a:path>
              </a:pathLst>
            </a:custGeom>
            <a:solidFill>
              <a:srgbClr val="204C53"/>
            </a:solidFill>
            <a:ln w="12700" cap="flat">
              <a:solidFill>
                <a:srgbClr val="D9D9D9"/>
              </a:solidFill>
              <a:prstDash val="solid"/>
              <a:miter/>
            </a:ln>
          </p:spPr>
          <p:txBody>
            <a:bodyPr rtlCol="0" anchor="ctr"/>
            <a:lstStyle/>
            <a:p>
              <a:endParaRPr lang="de-DE"/>
            </a:p>
          </p:txBody>
        </p:sp>
        <p:sp>
          <p:nvSpPr>
            <p:cNvPr id="133" name="Streifen 4">
              <a:extLst>
                <a:ext uri="{FF2B5EF4-FFF2-40B4-BE49-F238E27FC236}">
                  <a16:creationId xmlns:a16="http://schemas.microsoft.com/office/drawing/2014/main" id="{1AE58068-CB36-B745-BCB6-C1949619674F}"/>
                </a:ext>
              </a:extLst>
            </p:cNvPr>
            <p:cNvSpPr/>
            <p:nvPr/>
          </p:nvSpPr>
          <p:spPr>
            <a:xfrm>
              <a:off x="5391046" y="662777"/>
              <a:ext cx="591162" cy="1494664"/>
            </a:xfrm>
            <a:custGeom>
              <a:avLst/>
              <a:gdLst>
                <a:gd name="connsiteX0" fmla="*/ 14656 w 286603"/>
                <a:gd name="connsiteY0" fmla="*/ 182772 h 521520"/>
                <a:gd name="connsiteX1" fmla="*/ 275122 w 286603"/>
                <a:gd name="connsiteY1" fmla="*/ 14668 h 521520"/>
                <a:gd name="connsiteX2" fmla="*/ 275122 w 286603"/>
                <a:gd name="connsiteY2" fmla="*/ 405808 h 521520"/>
                <a:gd name="connsiteX3" fmla="*/ 14656 w 286603"/>
                <a:gd name="connsiteY3" fmla="*/ 508722 h 521520"/>
              </a:gdLst>
              <a:ahLst/>
              <a:cxnLst>
                <a:cxn ang="0">
                  <a:pos x="connsiteX0" y="connsiteY0"/>
                </a:cxn>
                <a:cxn ang="0">
                  <a:pos x="connsiteX1" y="connsiteY1"/>
                </a:cxn>
                <a:cxn ang="0">
                  <a:pos x="connsiteX2" y="connsiteY2"/>
                </a:cxn>
                <a:cxn ang="0">
                  <a:pos x="connsiteX3" y="connsiteY3"/>
                </a:cxn>
              </a:cxnLst>
              <a:rect l="l" t="t" r="r" b="b"/>
              <a:pathLst>
                <a:path w="286603" h="521520">
                  <a:moveTo>
                    <a:pt x="14656" y="182772"/>
                  </a:moveTo>
                  <a:lnTo>
                    <a:pt x="275122" y="14668"/>
                  </a:lnTo>
                  <a:lnTo>
                    <a:pt x="275122" y="405808"/>
                  </a:lnTo>
                  <a:lnTo>
                    <a:pt x="14656" y="508722"/>
                  </a:lnTo>
                  <a:close/>
                </a:path>
              </a:pathLst>
            </a:custGeom>
            <a:solidFill>
              <a:srgbClr val="E6E6E6"/>
            </a:solidFill>
            <a:ln w="12700" cap="flat">
              <a:solidFill>
                <a:srgbClr val="E6E6E6"/>
              </a:solidFill>
              <a:prstDash val="solid"/>
              <a:miter/>
            </a:ln>
          </p:spPr>
          <p:txBody>
            <a:bodyPr rtlCol="0" anchor="ctr"/>
            <a:lstStyle/>
            <a:p>
              <a:endParaRPr lang="de-DE"/>
            </a:p>
          </p:txBody>
        </p:sp>
        <p:sp>
          <p:nvSpPr>
            <p:cNvPr id="134" name="Freihandform 64">
              <a:extLst>
                <a:ext uri="{FF2B5EF4-FFF2-40B4-BE49-F238E27FC236}">
                  <a16:creationId xmlns:a16="http://schemas.microsoft.com/office/drawing/2014/main" id="{B77232F4-8922-A545-BC1A-1FA32168F6B6}"/>
                </a:ext>
              </a:extLst>
            </p:cNvPr>
            <p:cNvSpPr/>
            <p:nvPr/>
          </p:nvSpPr>
          <p:spPr>
            <a:xfrm>
              <a:off x="5391046" y="4881218"/>
              <a:ext cx="591162" cy="1457297"/>
            </a:xfrm>
            <a:custGeom>
              <a:avLst/>
              <a:gdLst>
                <a:gd name="connsiteX0" fmla="*/ 14656 w 286603"/>
                <a:gd name="connsiteY0" fmla="*/ 340618 h 508482"/>
                <a:gd name="connsiteX1" fmla="*/ 275122 w 286603"/>
                <a:gd name="connsiteY1" fmla="*/ 498465 h 508482"/>
                <a:gd name="connsiteX2" fmla="*/ 275122 w 286603"/>
                <a:gd name="connsiteY2" fmla="*/ 107324 h 508482"/>
                <a:gd name="connsiteX3" fmla="*/ 14656 w 286603"/>
                <a:gd name="connsiteY3" fmla="*/ 14668 h 508482"/>
              </a:gdLst>
              <a:ahLst/>
              <a:cxnLst>
                <a:cxn ang="0">
                  <a:pos x="connsiteX0" y="connsiteY0"/>
                </a:cxn>
                <a:cxn ang="0">
                  <a:pos x="connsiteX1" y="connsiteY1"/>
                </a:cxn>
                <a:cxn ang="0">
                  <a:pos x="connsiteX2" y="connsiteY2"/>
                </a:cxn>
                <a:cxn ang="0">
                  <a:pos x="connsiteX3" y="connsiteY3"/>
                </a:cxn>
              </a:cxnLst>
              <a:rect l="l" t="t" r="r" b="b"/>
              <a:pathLst>
                <a:path w="286603" h="508482">
                  <a:moveTo>
                    <a:pt x="14656" y="340618"/>
                  </a:moveTo>
                  <a:lnTo>
                    <a:pt x="275122" y="498465"/>
                  </a:lnTo>
                  <a:lnTo>
                    <a:pt x="275122" y="107324"/>
                  </a:lnTo>
                  <a:lnTo>
                    <a:pt x="14656" y="14668"/>
                  </a:lnTo>
                  <a:close/>
                </a:path>
              </a:pathLst>
            </a:custGeom>
            <a:solidFill>
              <a:srgbClr val="B3B3B3"/>
            </a:solidFill>
            <a:ln w="28575" cap="flat">
              <a:noFill/>
              <a:prstDash val="solid"/>
              <a:miter/>
            </a:ln>
          </p:spPr>
          <p:txBody>
            <a:bodyPr rtlCol="0" anchor="ctr"/>
            <a:lstStyle/>
            <a:p>
              <a:endParaRPr lang="de-DE"/>
            </a:p>
          </p:txBody>
        </p:sp>
        <p:sp>
          <p:nvSpPr>
            <p:cNvPr id="135" name="Textfeld ">
              <a:extLst>
                <a:ext uri="{FF2B5EF4-FFF2-40B4-BE49-F238E27FC236}">
                  <a16:creationId xmlns:a16="http://schemas.microsoft.com/office/drawing/2014/main" id="{27FC7B1F-D17F-6842-BC27-3BCDE026102A}"/>
                </a:ext>
              </a:extLst>
            </p:cNvPr>
            <p:cNvSpPr txBox="1"/>
            <p:nvPr/>
          </p:nvSpPr>
          <p:spPr>
            <a:xfrm>
              <a:off x="1943574" y="1916832"/>
              <a:ext cx="3504354" cy="1041839"/>
            </a:xfrm>
            <a:prstGeom prst="rect">
              <a:avLst/>
            </a:prstGeom>
            <a:noFill/>
          </p:spPr>
          <p:txBody>
            <a:bodyPr wrap="square" lIns="0" tIns="331200" rIns="0" bIns="0" rtlCol="0">
              <a:noAutofit/>
            </a:bodyPr>
            <a:lstStyle/>
            <a:p>
              <a:pPr marL="0" marR="0" lvl="0" indent="0" algn="l" defTabSz="292100" rtl="0" eaLnBrk="1" fontAlgn="auto" latinLnBrk="0" hangingPunct="0">
                <a:lnSpc>
                  <a:spcPct val="101000"/>
                </a:lnSpc>
                <a:spcBef>
                  <a:spcPts val="0"/>
                </a:spcBef>
                <a:spcAft>
                  <a:spcPts val="0"/>
                </a:spcAft>
                <a:buClr>
                  <a:srgbClr val="30737C"/>
                </a:buClr>
                <a:buSzTx/>
                <a:buFontTx/>
                <a:buNone/>
                <a:tabLst/>
                <a:defRPr/>
              </a:pPr>
              <a:r>
                <a:rPr lang="de-DE" sz="1200" noProof="0" dirty="0">
                  <a:latin typeface="Arial Black" panose="020B0A04020102020204" pitchFamily="34" charset="0"/>
                </a:rPr>
                <a:t>Aufbau der Lernwerkstatt </a:t>
              </a:r>
              <a:endParaRPr kumimoji="0" lang="de-DE" sz="1200" b="0" i="0" u="none" strike="noStrike" kern="0" cap="none" spc="0" normalizeH="0" baseline="0" noProof="0" dirty="0">
                <a:ln>
                  <a:noFill/>
                </a:ln>
                <a:solidFill>
                  <a:srgbClr val="000000"/>
                </a:solidFill>
                <a:effectLst/>
                <a:uLnTx/>
                <a:uFillTx/>
                <a:latin typeface="Arial Black" panose="020B0A04020102020204" pitchFamily="34" charset="0"/>
                <a:sym typeface="Arial Black"/>
              </a:endParaRPr>
            </a:p>
          </p:txBody>
        </p:sp>
        <p:sp>
          <p:nvSpPr>
            <p:cNvPr id="136" name="Freihandform 192">
              <a:extLst>
                <a:ext uri="{FF2B5EF4-FFF2-40B4-BE49-F238E27FC236}">
                  <a16:creationId xmlns:a16="http://schemas.microsoft.com/office/drawing/2014/main" id="{D1CD2E8A-EC35-9745-83CA-6A1C202BA943}"/>
                </a:ext>
              </a:extLst>
            </p:cNvPr>
            <p:cNvSpPr/>
            <p:nvPr/>
          </p:nvSpPr>
          <p:spPr>
            <a:xfrm rot="5400000">
              <a:off x="45203" y="2336221"/>
              <a:ext cx="33640" cy="90842"/>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0" name="Streifen 5">
              <a:extLst>
                <a:ext uri="{FF2B5EF4-FFF2-40B4-BE49-F238E27FC236}">
                  <a16:creationId xmlns:a16="http://schemas.microsoft.com/office/drawing/2014/main" id="{D64BE126-C03B-2C45-8A43-F02BA88CD914}"/>
                </a:ext>
              </a:extLst>
            </p:cNvPr>
            <p:cNvSpPr>
              <a:spLocks/>
            </p:cNvSpPr>
            <p:nvPr/>
          </p:nvSpPr>
          <p:spPr>
            <a:xfrm>
              <a:off x="5954704" y="679716"/>
              <a:ext cx="5602572" cy="1122248"/>
            </a:xfrm>
            <a:prstGeom prst="rect">
              <a:avLst/>
            </a:prstGeom>
            <a:solidFill>
              <a:srgbClr val="F2F2F2"/>
            </a:solidFill>
            <a:ln>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51" name="Rectangle 118">
              <a:extLst>
                <a:ext uri="{FF2B5EF4-FFF2-40B4-BE49-F238E27FC236}">
                  <a16:creationId xmlns:a16="http://schemas.microsoft.com/office/drawing/2014/main" id="{4D936A56-88B6-F64A-804F-35E58B9810F1}"/>
                </a:ext>
              </a:extLst>
            </p:cNvPr>
            <p:cNvSpPr>
              <a:spLocks/>
            </p:cNvSpPr>
            <p:nvPr/>
          </p:nvSpPr>
          <p:spPr>
            <a:xfrm>
              <a:off x="5954704" y="1809055"/>
              <a:ext cx="5602572" cy="1122248"/>
            </a:xfrm>
            <a:prstGeom prst="rect">
              <a:avLst/>
            </a:prstGeom>
            <a:solidFill>
              <a:srgbClr val="33767E"/>
            </a:solidFill>
            <a:ln w="127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2" name="Rectangle 119">
              <a:extLst>
                <a:ext uri="{FF2B5EF4-FFF2-40B4-BE49-F238E27FC236}">
                  <a16:creationId xmlns:a16="http://schemas.microsoft.com/office/drawing/2014/main" id="{68057D0D-2CD0-FD49-8AFA-F40389169993}"/>
                </a:ext>
              </a:extLst>
            </p:cNvPr>
            <p:cNvSpPr>
              <a:spLocks/>
            </p:cNvSpPr>
            <p:nvPr/>
          </p:nvSpPr>
          <p:spPr>
            <a:xfrm>
              <a:off x="5954704" y="2938392"/>
              <a:ext cx="5602572" cy="1122248"/>
            </a:xfrm>
            <a:prstGeom prst="rect">
              <a:avLst/>
            </a:prstGeom>
            <a:solidFill>
              <a:srgbClr val="D9D9D9"/>
            </a:solidFill>
            <a:ln w="12700">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3" name="Rectangle 121">
              <a:extLst>
                <a:ext uri="{FF2B5EF4-FFF2-40B4-BE49-F238E27FC236}">
                  <a16:creationId xmlns:a16="http://schemas.microsoft.com/office/drawing/2014/main" id="{D292198E-985F-6F46-966A-C23449CF5F32}"/>
                </a:ext>
              </a:extLst>
            </p:cNvPr>
            <p:cNvSpPr>
              <a:spLocks/>
            </p:cNvSpPr>
            <p:nvPr/>
          </p:nvSpPr>
          <p:spPr>
            <a:xfrm>
              <a:off x="5954704" y="5185494"/>
              <a:ext cx="5602572" cy="1122248"/>
            </a:xfrm>
            <a:prstGeom prst="rect">
              <a:avLst/>
            </a:prstGeom>
            <a:solidFill>
              <a:srgbClr val="BFBFBF"/>
            </a:solidFill>
            <a:ln w="127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4" name="Textfeld ">
              <a:extLst>
                <a:ext uri="{FF2B5EF4-FFF2-40B4-BE49-F238E27FC236}">
                  <a16:creationId xmlns:a16="http://schemas.microsoft.com/office/drawing/2014/main" id="{8391C50F-0CB9-B841-B24A-0FE878CDDEC9}"/>
                </a:ext>
              </a:extLst>
            </p:cNvPr>
            <p:cNvSpPr txBox="1"/>
            <p:nvPr/>
          </p:nvSpPr>
          <p:spPr>
            <a:xfrm>
              <a:off x="6216741" y="2852936"/>
              <a:ext cx="3536144" cy="598910"/>
            </a:xfrm>
            <a:prstGeom prst="rect">
              <a:avLst/>
            </a:prstGeom>
            <a:noFill/>
          </p:spPr>
          <p:txBody>
            <a:bodyPr wrap="square" lIns="0" tIns="288000" rIns="0" bIns="0" rtlCol="0">
              <a:noAutofit/>
            </a:bodyPr>
            <a:lstStyle/>
            <a:p>
              <a:pPr marL="0" marR="0" lvl="0" indent="0" algn="l" defTabSz="292100" rtl="0" eaLnBrk="1" fontAlgn="auto" latinLnBrk="0" hangingPunct="0">
                <a:lnSpc>
                  <a:spcPct val="91000"/>
                </a:lnSpc>
                <a:spcBef>
                  <a:spcPts val="0"/>
                </a:spcBef>
                <a:spcAft>
                  <a:spcPts val="0"/>
                </a:spcAft>
                <a:buClrTx/>
                <a:buSzTx/>
                <a:buFontTx/>
                <a:buNone/>
                <a:tabLst/>
                <a:defRPr/>
              </a:pPr>
              <a:r>
                <a:rPr kumimoji="0" lang="de-DE" sz="2200" b="0" i="0" u="none" strike="noStrike" kern="0" cap="none" spc="0" normalizeH="0" baseline="0" noProof="0" dirty="0">
                  <a:ln>
                    <a:noFill/>
                  </a:ln>
                  <a:solidFill>
                    <a:schemeClr val="bg2">
                      <a:lumMod val="50000"/>
                    </a:schemeClr>
                  </a:solidFill>
                  <a:effectLst/>
                  <a:uLnTx/>
                  <a:uFillTx/>
                  <a:latin typeface="Arial Black" panose="020B0A04020102020204" pitchFamily="34" charset="0"/>
                  <a:ea typeface="+mj-ea"/>
                  <a:cs typeface="+mj-cs"/>
                  <a:sym typeface="Arial Black"/>
                </a:rPr>
                <a:t>Allgemeines</a:t>
              </a:r>
            </a:p>
          </p:txBody>
        </p:sp>
        <p:sp>
          <p:nvSpPr>
            <p:cNvPr id="155" name="Textfeld ">
              <a:extLst>
                <a:ext uri="{FF2B5EF4-FFF2-40B4-BE49-F238E27FC236}">
                  <a16:creationId xmlns:a16="http://schemas.microsoft.com/office/drawing/2014/main" id="{CF430B73-1C7E-1640-8AFB-AF1440B33D38}"/>
                </a:ext>
              </a:extLst>
            </p:cNvPr>
            <p:cNvSpPr txBox="1"/>
            <p:nvPr/>
          </p:nvSpPr>
          <p:spPr>
            <a:xfrm>
              <a:off x="6216741" y="1700808"/>
              <a:ext cx="3536144" cy="598910"/>
            </a:xfrm>
            <a:prstGeom prst="rect">
              <a:avLst/>
            </a:prstGeom>
            <a:noFill/>
          </p:spPr>
          <p:txBody>
            <a:bodyPr wrap="square" lIns="0" tIns="288000" rIns="0" bIns="0" rtlCol="0">
              <a:noAutofit/>
            </a:bodyPr>
            <a:lstStyle/>
            <a:p>
              <a:pPr marL="0" marR="0" lvl="0" indent="0" algn="l" defTabSz="292100" rtl="0" eaLnBrk="1" fontAlgn="auto" latinLnBrk="0" hangingPunct="0">
                <a:lnSpc>
                  <a:spcPct val="91000"/>
                </a:lnSpc>
                <a:spcBef>
                  <a:spcPts val="0"/>
                </a:spcBef>
                <a:spcAft>
                  <a:spcPts val="0"/>
                </a:spcAft>
                <a:buClrTx/>
                <a:buSzTx/>
                <a:buFontTx/>
                <a:buNone/>
                <a:tabLst/>
                <a:defRPr/>
              </a:pPr>
              <a:r>
                <a:rPr kumimoji="0" lang="de-DE" sz="2200" b="0" i="0" u="none" strike="noStrike" kern="0" cap="none" spc="0" normalizeH="0" baseline="0" noProof="0" dirty="0">
                  <a:ln>
                    <a:noFill/>
                  </a:ln>
                  <a:solidFill>
                    <a:srgbClr val="000000"/>
                  </a:solidFill>
                  <a:effectLst/>
                  <a:uLnTx/>
                  <a:uFillTx/>
                  <a:latin typeface="Arial Black" panose="020B0A04020102020204" pitchFamily="34" charset="0"/>
                  <a:ea typeface="+mj-ea"/>
                  <a:cs typeface="+mj-cs"/>
                  <a:sym typeface="Arial Black"/>
                </a:rPr>
                <a:t>Einführung</a:t>
              </a:r>
            </a:p>
          </p:txBody>
        </p:sp>
        <p:sp>
          <p:nvSpPr>
            <p:cNvPr id="157" name="Textfeld ">
              <a:extLst>
                <a:ext uri="{FF2B5EF4-FFF2-40B4-BE49-F238E27FC236}">
                  <a16:creationId xmlns:a16="http://schemas.microsoft.com/office/drawing/2014/main" id="{4D87A634-806D-A040-9AC8-310A9AC77A68}"/>
                </a:ext>
              </a:extLst>
            </p:cNvPr>
            <p:cNvSpPr txBox="1"/>
            <p:nvPr/>
          </p:nvSpPr>
          <p:spPr>
            <a:xfrm>
              <a:off x="6216741" y="5013176"/>
              <a:ext cx="5298960" cy="921614"/>
            </a:xfrm>
            <a:prstGeom prst="rect">
              <a:avLst/>
            </a:prstGeom>
            <a:noFill/>
          </p:spPr>
          <p:txBody>
            <a:bodyPr wrap="square" lIns="0" tIns="288000" rIns="0" bIns="0" rtlCol="0">
              <a:noAutofit/>
            </a:bodyPr>
            <a:lstStyle/>
            <a:p>
              <a:pPr lvl="0" defTabSz="292100" hangingPunct="0">
                <a:lnSpc>
                  <a:spcPct val="101000"/>
                </a:lnSpc>
                <a:buClr>
                  <a:srgbClr val="30737C"/>
                </a:buClr>
                <a:defRPr/>
              </a:pPr>
              <a:r>
                <a:rPr lang="de-DE" sz="2200" dirty="0">
                  <a:solidFill>
                    <a:schemeClr val="bg2">
                      <a:lumMod val="50000"/>
                    </a:schemeClr>
                  </a:solidFill>
                  <a:latin typeface="Arial Black" panose="020B0A04020102020204" pitchFamily="34" charset="0"/>
                </a:rPr>
                <a:t>Animation</a:t>
              </a:r>
              <a:endParaRPr lang="de-DE" sz="2200" kern="0" dirty="0">
                <a:solidFill>
                  <a:schemeClr val="bg2">
                    <a:lumMod val="50000"/>
                  </a:schemeClr>
                </a:solidFill>
                <a:latin typeface="Arial Black" panose="020B0A04020102020204" pitchFamily="34" charset="0"/>
                <a:sym typeface="Arial Black"/>
              </a:endParaRPr>
            </a:p>
          </p:txBody>
        </p:sp>
        <p:sp>
          <p:nvSpPr>
            <p:cNvPr id="158" name="Textfeld ">
              <a:extLst>
                <a:ext uri="{FF2B5EF4-FFF2-40B4-BE49-F238E27FC236}">
                  <a16:creationId xmlns:a16="http://schemas.microsoft.com/office/drawing/2014/main" id="{7F6ECDEB-2F28-0C49-A867-72D324FC6344}"/>
                </a:ext>
              </a:extLst>
            </p:cNvPr>
            <p:cNvSpPr txBox="1"/>
            <p:nvPr/>
          </p:nvSpPr>
          <p:spPr>
            <a:xfrm>
              <a:off x="6216741" y="3982218"/>
              <a:ext cx="3536144" cy="598910"/>
            </a:xfrm>
            <a:prstGeom prst="rect">
              <a:avLst/>
            </a:prstGeom>
            <a:noFill/>
          </p:spPr>
          <p:txBody>
            <a:bodyPr wrap="square" lIns="0" tIns="288000" rIns="0" bIns="0" rtlCol="0">
              <a:noAutofit/>
            </a:bodyPr>
            <a:lstStyle/>
            <a:p>
              <a:pPr marL="0" marR="0" lvl="0" indent="0" algn="l" defTabSz="292100" rtl="0" eaLnBrk="1" fontAlgn="auto" latinLnBrk="0" hangingPunct="0">
                <a:lnSpc>
                  <a:spcPct val="91000"/>
                </a:lnSpc>
                <a:spcBef>
                  <a:spcPts val="0"/>
                </a:spcBef>
                <a:spcAft>
                  <a:spcPts val="0"/>
                </a:spcAft>
                <a:buClrTx/>
                <a:buSzTx/>
                <a:buFontTx/>
                <a:buNone/>
                <a:tabLst/>
                <a:defRPr/>
              </a:pPr>
              <a:r>
                <a:rPr kumimoji="0" lang="de-DE" sz="2200" b="0" i="0" u="none" strike="noStrike" kern="0" cap="none" spc="0" normalizeH="0" baseline="0" noProof="0" dirty="0">
                  <a:ln>
                    <a:noFill/>
                  </a:ln>
                  <a:solidFill>
                    <a:srgbClr val="000000"/>
                  </a:solidFill>
                  <a:effectLst/>
                  <a:uLnTx/>
                  <a:uFillTx/>
                  <a:latin typeface="Arial Black" panose="020B0A04020102020204" pitchFamily="34" charset="0"/>
                  <a:ea typeface="+mj-ea"/>
                  <a:cs typeface="+mj-cs"/>
                  <a:sym typeface="Arial Black"/>
                </a:rPr>
                <a:t>Foliengestaltung</a:t>
              </a:r>
            </a:p>
          </p:txBody>
        </p:sp>
        <p:sp>
          <p:nvSpPr>
            <p:cNvPr id="159" name="Textfeld ">
              <a:extLst>
                <a:ext uri="{FF2B5EF4-FFF2-40B4-BE49-F238E27FC236}">
                  <a16:creationId xmlns:a16="http://schemas.microsoft.com/office/drawing/2014/main" id="{54645C03-B5DC-1047-8C57-E6F297E2B589}"/>
                </a:ext>
              </a:extLst>
            </p:cNvPr>
            <p:cNvSpPr txBox="1"/>
            <p:nvPr/>
          </p:nvSpPr>
          <p:spPr>
            <a:xfrm>
              <a:off x="1943574" y="2852936"/>
              <a:ext cx="3504354" cy="1041839"/>
            </a:xfrm>
            <a:prstGeom prst="rect">
              <a:avLst/>
            </a:prstGeom>
            <a:noFill/>
          </p:spPr>
          <p:txBody>
            <a:bodyPr wrap="square" lIns="0" tIns="331200" rIns="0" bIns="0" rtlCol="0">
              <a:noAutofit/>
            </a:bodyPr>
            <a:lstStyle/>
            <a:p>
              <a:pPr marL="0" marR="0" lvl="0" indent="0" algn="l" defTabSz="292100" rtl="0" eaLnBrk="1" fontAlgn="auto" latinLnBrk="0" hangingPunct="0">
                <a:lnSpc>
                  <a:spcPct val="101000"/>
                </a:lnSpc>
                <a:spcBef>
                  <a:spcPts val="0"/>
                </a:spcBef>
                <a:spcAft>
                  <a:spcPts val="0"/>
                </a:spcAft>
                <a:buClr>
                  <a:srgbClr val="30737C"/>
                </a:buClr>
                <a:buSzTx/>
                <a:buFontTx/>
                <a:buNone/>
                <a:tabLst/>
                <a:defRPr/>
              </a:pPr>
              <a:r>
                <a:rPr lang="de-DE" sz="1200" kern="0" dirty="0">
                  <a:solidFill>
                    <a:schemeClr val="bg2">
                      <a:lumMod val="50000"/>
                    </a:schemeClr>
                  </a:solidFill>
                  <a:latin typeface="Arial Black" panose="020B0A04020102020204" pitchFamily="34" charset="0"/>
                  <a:sym typeface="Arial Black"/>
                </a:rPr>
                <a:t>PowerPoint </a:t>
              </a:r>
              <a:r>
                <a:rPr lang="de-DE" sz="1200" dirty="0">
                  <a:solidFill>
                    <a:schemeClr val="bg2">
                      <a:lumMod val="50000"/>
                    </a:schemeClr>
                  </a:solidFill>
                  <a:latin typeface="Arial Black" panose="020B0A04020102020204" pitchFamily="34" charset="0"/>
                </a:rPr>
                <a:t>richtig einrichten</a:t>
              </a:r>
              <a:endParaRPr kumimoji="0" lang="de-DE" sz="1200" b="0" i="0" u="none" strike="noStrike" kern="0" cap="none" spc="0" normalizeH="0" baseline="0" noProof="0" dirty="0">
                <a:ln>
                  <a:noFill/>
                </a:ln>
                <a:solidFill>
                  <a:schemeClr val="bg2">
                    <a:lumMod val="50000"/>
                  </a:schemeClr>
                </a:solidFill>
                <a:effectLst/>
                <a:uLnTx/>
                <a:uFillTx/>
                <a:latin typeface="Arial Black" panose="020B0A04020102020204" pitchFamily="34" charset="0"/>
                <a:sym typeface="Arial Black"/>
              </a:endParaRPr>
            </a:p>
          </p:txBody>
        </p:sp>
        <p:sp>
          <p:nvSpPr>
            <p:cNvPr id="160" name="Textfeld ">
              <a:extLst>
                <a:ext uri="{FF2B5EF4-FFF2-40B4-BE49-F238E27FC236}">
                  <a16:creationId xmlns:a16="http://schemas.microsoft.com/office/drawing/2014/main" id="{CE198F57-D72B-6A4F-AB90-8B18A5E1BFCB}"/>
                </a:ext>
              </a:extLst>
            </p:cNvPr>
            <p:cNvSpPr txBox="1"/>
            <p:nvPr/>
          </p:nvSpPr>
          <p:spPr>
            <a:xfrm>
              <a:off x="1943574" y="3755313"/>
              <a:ext cx="3453277" cy="1041839"/>
            </a:xfrm>
            <a:prstGeom prst="rect">
              <a:avLst/>
            </a:prstGeom>
            <a:noFill/>
          </p:spPr>
          <p:txBody>
            <a:bodyPr wrap="square" lIns="0" tIns="331200" rIns="0" bIns="0" rtlCol="0">
              <a:noAutofit/>
            </a:bodyPr>
            <a:lstStyle/>
            <a:p>
              <a:pPr marL="0" marR="0" lvl="0" indent="0" algn="l" defTabSz="292100" rtl="0" eaLnBrk="1" fontAlgn="auto" latinLnBrk="0" hangingPunct="0">
                <a:lnSpc>
                  <a:spcPct val="101000"/>
                </a:lnSpc>
                <a:spcBef>
                  <a:spcPts val="0"/>
                </a:spcBef>
                <a:spcAft>
                  <a:spcPts val="0"/>
                </a:spcAft>
                <a:buClr>
                  <a:srgbClr val="30737C"/>
                </a:buClr>
                <a:buSzTx/>
                <a:buFontTx/>
                <a:buNone/>
                <a:tabLst/>
                <a:defRPr/>
              </a:pPr>
              <a:r>
                <a:rPr lang="de-DE" sz="1200" kern="0" dirty="0">
                  <a:solidFill>
                    <a:schemeClr val="bg2">
                      <a:lumMod val="50000"/>
                    </a:schemeClr>
                  </a:solidFill>
                  <a:latin typeface="Arial Black" panose="020B0A04020102020204" pitchFamily="34" charset="0"/>
                  <a:ea typeface="+mj-ea"/>
                  <a:cs typeface="+mj-cs"/>
                  <a:sym typeface="Arial Black"/>
                </a:rPr>
                <a:t>Formen erstellen und anpassen</a:t>
              </a:r>
              <a:br>
                <a:rPr lang="de-DE" sz="1200" kern="0" dirty="0">
                  <a:solidFill>
                    <a:schemeClr val="bg2">
                      <a:lumMod val="50000"/>
                    </a:schemeClr>
                  </a:solidFill>
                  <a:latin typeface="Arial Black" panose="020B0A04020102020204" pitchFamily="34" charset="0"/>
                  <a:ea typeface="+mj-ea"/>
                  <a:cs typeface="+mj-cs"/>
                  <a:sym typeface="Arial Black"/>
                </a:rPr>
              </a:br>
              <a:r>
                <a:rPr lang="de-DE" sz="1200" kern="0" dirty="0">
                  <a:solidFill>
                    <a:schemeClr val="bg2">
                      <a:lumMod val="50000"/>
                    </a:schemeClr>
                  </a:solidFill>
                  <a:latin typeface="Arial Black" panose="020B0A04020102020204" pitchFamily="34" charset="0"/>
                  <a:ea typeface="+mj-ea"/>
                  <a:cs typeface="+mj-cs"/>
                  <a:sym typeface="Arial Black"/>
                </a:rPr>
                <a:t>Objekte ausrichten </a:t>
              </a:r>
              <a:r>
                <a:rPr lang="de-DE" sz="1200" dirty="0">
                  <a:solidFill>
                    <a:schemeClr val="bg2">
                      <a:lumMod val="50000"/>
                    </a:schemeClr>
                  </a:solidFill>
                  <a:latin typeface="Arial Black" panose="020B0A04020102020204" pitchFamily="34" charset="0"/>
                </a:rPr>
                <a:t>und</a:t>
              </a:r>
              <a:r>
                <a:rPr lang="de-DE" sz="1200" kern="0" dirty="0">
                  <a:solidFill>
                    <a:schemeClr val="bg2">
                      <a:lumMod val="50000"/>
                    </a:schemeClr>
                  </a:solidFill>
                  <a:latin typeface="Arial Black" panose="020B0A04020102020204" pitchFamily="34" charset="0"/>
                  <a:ea typeface="+mj-ea"/>
                  <a:cs typeface="+mj-cs"/>
                  <a:sym typeface="Arial Black"/>
                </a:rPr>
                <a:t> organisieren</a:t>
              </a:r>
              <a:br>
                <a:rPr lang="de-DE" sz="1200" kern="0" dirty="0">
                  <a:solidFill>
                    <a:srgbClr val="000000"/>
                  </a:solidFill>
                  <a:latin typeface="Arial Black" panose="020B0A04020102020204" pitchFamily="34" charset="0"/>
                  <a:ea typeface="+mj-ea"/>
                  <a:cs typeface="+mj-cs"/>
                  <a:sym typeface="Arial Black"/>
                </a:rPr>
              </a:br>
              <a:r>
                <a:rPr lang="de-DE" sz="1200" kern="0" dirty="0">
                  <a:solidFill>
                    <a:srgbClr val="000000"/>
                  </a:solidFill>
                  <a:latin typeface="Arial Black" panose="020B0A04020102020204" pitchFamily="34" charset="0"/>
                  <a:ea typeface="+mj-ea"/>
                  <a:cs typeface="+mj-cs"/>
                  <a:sym typeface="Arial Black"/>
                </a:rPr>
                <a:t>Hilfsformen nutzen (Auszug)</a:t>
              </a:r>
              <a:br>
                <a:rPr lang="de-DE" sz="1200" kern="0" dirty="0">
                  <a:solidFill>
                    <a:srgbClr val="000000"/>
                  </a:solidFill>
                  <a:latin typeface="Arial Black" panose="020B0A04020102020204" pitchFamily="34" charset="0"/>
                  <a:ea typeface="+mj-ea"/>
                  <a:cs typeface="+mj-cs"/>
                  <a:sym typeface="Arial Black"/>
                </a:rPr>
              </a:br>
              <a:r>
                <a:rPr lang="de-DE" sz="1200" kern="0" dirty="0">
                  <a:solidFill>
                    <a:srgbClr val="000000"/>
                  </a:solidFill>
                  <a:latin typeface="Arial Black" panose="020B0A04020102020204" pitchFamily="34" charset="0"/>
                  <a:ea typeface="+mj-ea"/>
                  <a:cs typeface="+mj-cs"/>
                  <a:sym typeface="Arial Black"/>
                </a:rPr>
                <a:t>Bilder einfügen und bearbeiten (Auszug)</a:t>
              </a:r>
              <a:br>
                <a:rPr lang="de-DE" sz="1200" kern="0" dirty="0">
                  <a:solidFill>
                    <a:srgbClr val="000000"/>
                  </a:solidFill>
                  <a:latin typeface="Arial Black" panose="020B0A04020102020204" pitchFamily="34" charset="0"/>
                  <a:ea typeface="+mj-ea"/>
                  <a:cs typeface="+mj-cs"/>
                  <a:sym typeface="Arial Black"/>
                </a:rPr>
              </a:br>
              <a:br>
                <a:rPr lang="de-DE" sz="1200" kern="0" dirty="0">
                  <a:solidFill>
                    <a:srgbClr val="000000"/>
                  </a:solidFill>
                  <a:latin typeface="Arial Black" panose="020B0A04020102020204" pitchFamily="34" charset="0"/>
                  <a:ea typeface="+mj-ea"/>
                  <a:cs typeface="+mj-cs"/>
                  <a:sym typeface="Arial Black"/>
                </a:rPr>
              </a:br>
              <a:endParaRPr kumimoji="0" lang="de-DE" sz="1200" b="0" i="0" u="none" strike="noStrike" kern="0" cap="none" spc="0" normalizeH="0" baseline="0" noProof="0" dirty="0">
                <a:ln>
                  <a:noFill/>
                </a:ln>
                <a:solidFill>
                  <a:srgbClr val="000000"/>
                </a:solidFill>
                <a:effectLst/>
                <a:uLnTx/>
                <a:uFillTx/>
                <a:latin typeface="Arial Black" panose="020B0A04020102020204" pitchFamily="34" charset="0"/>
                <a:ea typeface="+mj-ea"/>
                <a:cs typeface="+mj-cs"/>
                <a:sym typeface="Arial Black"/>
              </a:endParaRPr>
            </a:p>
          </p:txBody>
        </p:sp>
        <p:sp>
          <p:nvSpPr>
            <p:cNvPr id="161" name="Textfeld ">
              <a:extLst>
                <a:ext uri="{FF2B5EF4-FFF2-40B4-BE49-F238E27FC236}">
                  <a16:creationId xmlns:a16="http://schemas.microsoft.com/office/drawing/2014/main" id="{0259AF40-DCC5-8046-8EB0-D6EDDE523AA6}"/>
                </a:ext>
              </a:extLst>
            </p:cNvPr>
            <p:cNvSpPr txBox="1"/>
            <p:nvPr/>
          </p:nvSpPr>
          <p:spPr>
            <a:xfrm>
              <a:off x="1943574" y="4691417"/>
              <a:ext cx="3453277" cy="1041839"/>
            </a:xfrm>
            <a:prstGeom prst="rect">
              <a:avLst/>
            </a:prstGeom>
            <a:noFill/>
          </p:spPr>
          <p:txBody>
            <a:bodyPr wrap="square" lIns="0" tIns="331200" rIns="0" bIns="0" rtlCol="0">
              <a:noAutofit/>
            </a:bodyPr>
            <a:lstStyle/>
            <a:p>
              <a:pPr marL="0" marR="0" lvl="0" indent="0" algn="l" defTabSz="292100" rtl="0" eaLnBrk="1" fontAlgn="auto" latinLnBrk="0" hangingPunct="0">
                <a:lnSpc>
                  <a:spcPct val="101000"/>
                </a:lnSpc>
                <a:spcBef>
                  <a:spcPts val="0"/>
                </a:spcBef>
                <a:spcAft>
                  <a:spcPts val="0"/>
                </a:spcAft>
                <a:buClr>
                  <a:srgbClr val="30737C"/>
                </a:buClr>
                <a:buSzTx/>
                <a:buFontTx/>
                <a:buNone/>
                <a:tabLst/>
                <a:defRPr/>
              </a:pPr>
              <a:r>
                <a:rPr lang="de-DE" sz="1200" dirty="0">
                  <a:solidFill>
                    <a:schemeClr val="bg2">
                      <a:lumMod val="50000"/>
                    </a:schemeClr>
                  </a:solidFill>
                  <a:latin typeface="Arial Black" panose="020B0A04020102020204" pitchFamily="34" charset="0"/>
                </a:rPr>
                <a:t>Animationen einfügen</a:t>
              </a:r>
              <a:br>
                <a:rPr lang="de-DE" sz="1200" dirty="0">
                  <a:solidFill>
                    <a:schemeClr val="bg2">
                      <a:lumMod val="50000"/>
                    </a:schemeClr>
                  </a:solidFill>
                  <a:latin typeface="Arial Black" panose="020B0A04020102020204" pitchFamily="34" charset="0"/>
                </a:rPr>
              </a:br>
              <a:r>
                <a:rPr lang="de-DE" sz="1200" dirty="0">
                  <a:solidFill>
                    <a:schemeClr val="bg2">
                      <a:lumMod val="50000"/>
                    </a:schemeClr>
                  </a:solidFill>
                  <a:latin typeface="Arial Black" panose="020B0A04020102020204" pitchFamily="34" charset="0"/>
                </a:rPr>
                <a:t>Hilfsformen nutzen</a:t>
              </a:r>
              <a:br>
                <a:rPr lang="de-DE" sz="1200" dirty="0">
                  <a:solidFill>
                    <a:schemeClr val="bg2">
                      <a:lumMod val="50000"/>
                    </a:schemeClr>
                  </a:solidFill>
                  <a:latin typeface="Arial Black" panose="020B0A04020102020204" pitchFamily="34" charset="0"/>
                </a:rPr>
              </a:br>
              <a:r>
                <a:rPr lang="de-DE" sz="1200" dirty="0">
                  <a:solidFill>
                    <a:schemeClr val="bg2">
                      <a:lumMod val="50000"/>
                    </a:schemeClr>
                  </a:solidFill>
                  <a:latin typeface="Arial Black" panose="020B0A04020102020204" pitchFamily="34" charset="0"/>
                </a:rPr>
                <a:t>Morphen</a:t>
              </a:r>
              <a:br>
                <a:rPr lang="de-DE" sz="1200" kern="0" dirty="0">
                  <a:solidFill>
                    <a:srgbClr val="000000"/>
                  </a:solidFill>
                  <a:latin typeface="Arial Black" panose="020B0A04020102020204" pitchFamily="34" charset="0"/>
                  <a:sym typeface="Arial Black"/>
                </a:rPr>
              </a:br>
              <a:endParaRPr kumimoji="0" lang="de-DE" sz="1200" b="0" i="0" u="none" strike="noStrike" kern="0" cap="none" spc="0" normalizeH="0" baseline="0" noProof="0" dirty="0">
                <a:ln>
                  <a:noFill/>
                </a:ln>
                <a:solidFill>
                  <a:srgbClr val="000000"/>
                </a:solidFill>
                <a:effectLst/>
                <a:uLnTx/>
                <a:uFillTx/>
                <a:latin typeface="Arial Black" panose="020B0A04020102020204" pitchFamily="34" charset="0"/>
                <a:sym typeface="Arial Black"/>
              </a:endParaRPr>
            </a:p>
          </p:txBody>
        </p:sp>
        <p:sp>
          <p:nvSpPr>
            <p:cNvPr id="163" name="Freihandform 192">
              <a:extLst>
                <a:ext uri="{FF2B5EF4-FFF2-40B4-BE49-F238E27FC236}">
                  <a16:creationId xmlns:a16="http://schemas.microsoft.com/office/drawing/2014/main" id="{DEF682A8-7959-BE49-91C4-56F18BFCB5E9}"/>
                </a:ext>
              </a:extLst>
            </p:cNvPr>
            <p:cNvSpPr/>
            <p:nvPr/>
          </p:nvSpPr>
          <p:spPr>
            <a:xfrm rot="5400000">
              <a:off x="57095" y="3457218"/>
              <a:ext cx="33640" cy="90842"/>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 name="Gruppieren 2">
              <a:extLst>
                <a:ext uri="{FF2B5EF4-FFF2-40B4-BE49-F238E27FC236}">
                  <a16:creationId xmlns:a16="http://schemas.microsoft.com/office/drawing/2014/main" id="{955CA5A5-3713-FA46-982B-D66C31800456}"/>
                </a:ext>
              </a:extLst>
            </p:cNvPr>
            <p:cNvGrpSpPr/>
            <p:nvPr/>
          </p:nvGrpSpPr>
          <p:grpSpPr>
            <a:xfrm>
              <a:off x="28494" y="4445085"/>
              <a:ext cx="180000" cy="357103"/>
              <a:chOff x="91736" y="2539648"/>
              <a:chExt cx="180000" cy="357103"/>
            </a:xfrm>
          </p:grpSpPr>
          <p:sp>
            <p:nvSpPr>
              <p:cNvPr id="164" name="Freihandform 192">
                <a:extLst>
                  <a:ext uri="{FF2B5EF4-FFF2-40B4-BE49-F238E27FC236}">
                    <a16:creationId xmlns:a16="http://schemas.microsoft.com/office/drawing/2014/main" id="{D663E077-64EA-324A-AD36-CD0345F8C501}"/>
                  </a:ext>
                </a:extLst>
              </p:cNvPr>
              <p:cNvSpPr/>
              <p:nvPr/>
            </p:nvSpPr>
            <p:spPr>
              <a:xfrm rot="5400000">
                <a:off x="164916" y="2466468"/>
                <a:ext cx="33640" cy="180000"/>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5" name="Freihandform 192">
                <a:extLst>
                  <a:ext uri="{FF2B5EF4-FFF2-40B4-BE49-F238E27FC236}">
                    <a16:creationId xmlns:a16="http://schemas.microsoft.com/office/drawing/2014/main" id="{D130FA7A-EB40-FC4C-A941-DA6B3DFEEC48}"/>
                  </a:ext>
                </a:extLst>
              </p:cNvPr>
              <p:cNvSpPr/>
              <p:nvPr/>
            </p:nvSpPr>
            <p:spPr>
              <a:xfrm rot="5400000">
                <a:off x="164916" y="2574289"/>
                <a:ext cx="33640" cy="180000"/>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6" name="Freihandform 192">
                <a:extLst>
                  <a:ext uri="{FF2B5EF4-FFF2-40B4-BE49-F238E27FC236}">
                    <a16:creationId xmlns:a16="http://schemas.microsoft.com/office/drawing/2014/main" id="{0AA6EA1F-017F-7146-B1F5-40A4463161F7}"/>
                  </a:ext>
                </a:extLst>
              </p:cNvPr>
              <p:cNvSpPr/>
              <p:nvPr/>
            </p:nvSpPr>
            <p:spPr>
              <a:xfrm rot="5400000">
                <a:off x="164916" y="2682110"/>
                <a:ext cx="33640" cy="180000"/>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7" name="Freihandform 192">
                <a:extLst>
                  <a:ext uri="{FF2B5EF4-FFF2-40B4-BE49-F238E27FC236}">
                    <a16:creationId xmlns:a16="http://schemas.microsoft.com/office/drawing/2014/main" id="{9B8B5FDC-50D3-8A40-8428-EB9A1E616CFC}"/>
                  </a:ext>
                </a:extLst>
              </p:cNvPr>
              <p:cNvSpPr/>
              <p:nvPr/>
            </p:nvSpPr>
            <p:spPr>
              <a:xfrm rot="5400000">
                <a:off x="164916" y="2789931"/>
                <a:ext cx="33640" cy="180000"/>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5" name="Gruppieren 4">
              <a:extLst>
                <a:ext uri="{FF2B5EF4-FFF2-40B4-BE49-F238E27FC236}">
                  <a16:creationId xmlns:a16="http://schemas.microsoft.com/office/drawing/2014/main" id="{577E707B-C4D7-D740-A407-346C2456E0D3}"/>
                </a:ext>
              </a:extLst>
            </p:cNvPr>
            <p:cNvGrpSpPr/>
            <p:nvPr/>
          </p:nvGrpSpPr>
          <p:grpSpPr>
            <a:xfrm>
              <a:off x="47328" y="5570185"/>
              <a:ext cx="360040" cy="324133"/>
              <a:chOff x="47328" y="5589240"/>
              <a:chExt cx="360040" cy="324133"/>
            </a:xfrm>
          </p:grpSpPr>
          <p:sp>
            <p:nvSpPr>
              <p:cNvPr id="147" name="Freihandform 204">
                <a:extLst>
                  <a:ext uri="{FF2B5EF4-FFF2-40B4-BE49-F238E27FC236}">
                    <a16:creationId xmlns:a16="http://schemas.microsoft.com/office/drawing/2014/main" id="{C0E242CA-2126-C94B-9147-E4113231BB1D}"/>
                  </a:ext>
                </a:extLst>
              </p:cNvPr>
              <p:cNvSpPr/>
              <p:nvPr/>
            </p:nvSpPr>
            <p:spPr>
              <a:xfrm rot="5400000">
                <a:off x="75548" y="5699153"/>
                <a:ext cx="33640" cy="90000"/>
              </a:xfrm>
              <a:custGeom>
                <a:avLst/>
                <a:gdLst>
                  <a:gd name="connsiteX0" fmla="*/ 45803 w 45803"/>
                  <a:gd name="connsiteY0" fmla="*/ 226222 h 226222"/>
                  <a:gd name="connsiteX1" fmla="*/ 0 w 45803"/>
                  <a:gd name="connsiteY1" fmla="*/ 225758 h 226222"/>
                  <a:gd name="connsiteX2" fmla="*/ 0 w 45803"/>
                  <a:gd name="connsiteY2" fmla="*/ 1 h 226222"/>
                  <a:gd name="connsiteX3" fmla="*/ 45803 w 45803"/>
                  <a:gd name="connsiteY3" fmla="*/ 0 h 226222"/>
                  <a:gd name="connsiteX4" fmla="*/ 45803 w 45803"/>
                  <a:gd name="connsiteY4" fmla="*/ 226222 h 226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2">
                    <a:moveTo>
                      <a:pt x="45803" y="226222"/>
                    </a:moveTo>
                    <a:lnTo>
                      <a:pt x="0" y="225758"/>
                    </a:lnTo>
                    <a:lnTo>
                      <a:pt x="0" y="1"/>
                    </a:lnTo>
                    <a:lnTo>
                      <a:pt x="45803" y="0"/>
                    </a:lnTo>
                    <a:lnTo>
                      <a:pt x="45803" y="2262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8" name="Freihandform 205">
                <a:extLst>
                  <a:ext uri="{FF2B5EF4-FFF2-40B4-BE49-F238E27FC236}">
                    <a16:creationId xmlns:a16="http://schemas.microsoft.com/office/drawing/2014/main" id="{14EC402F-A82E-0841-B381-F5B47EF79F05}"/>
                  </a:ext>
                </a:extLst>
              </p:cNvPr>
              <p:cNvSpPr/>
              <p:nvPr/>
            </p:nvSpPr>
            <p:spPr>
              <a:xfrm rot="5400000">
                <a:off x="210548" y="5426060"/>
                <a:ext cx="33640" cy="360000"/>
              </a:xfrm>
              <a:custGeom>
                <a:avLst/>
                <a:gdLst>
                  <a:gd name="connsiteX0" fmla="*/ 45803 w 45803"/>
                  <a:gd name="connsiteY0" fmla="*/ 225215 h 226238"/>
                  <a:gd name="connsiteX1" fmla="*/ 0 w 45803"/>
                  <a:gd name="connsiteY1" fmla="*/ 226238 h 226238"/>
                  <a:gd name="connsiteX2" fmla="*/ 0 w 45803"/>
                  <a:gd name="connsiteY2" fmla="*/ 1 h 226238"/>
                  <a:gd name="connsiteX3" fmla="*/ 45801 w 45803"/>
                  <a:gd name="connsiteY3" fmla="*/ 0 h 226238"/>
                  <a:gd name="connsiteX4" fmla="*/ 45803 w 45803"/>
                  <a:gd name="connsiteY4" fmla="*/ 225215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45803" y="225215"/>
                    </a:moveTo>
                    <a:lnTo>
                      <a:pt x="0" y="226238"/>
                    </a:lnTo>
                    <a:lnTo>
                      <a:pt x="0" y="1"/>
                    </a:lnTo>
                    <a:lnTo>
                      <a:pt x="45801" y="0"/>
                    </a:lnTo>
                    <a:lnTo>
                      <a:pt x="45803" y="22521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8" name="Freihandform 204">
                <a:extLst>
                  <a:ext uri="{FF2B5EF4-FFF2-40B4-BE49-F238E27FC236}">
                    <a16:creationId xmlns:a16="http://schemas.microsoft.com/office/drawing/2014/main" id="{41ED8E04-1ED8-5047-B991-8038BDE338DF}"/>
                  </a:ext>
                </a:extLst>
              </p:cNvPr>
              <p:cNvSpPr/>
              <p:nvPr/>
            </p:nvSpPr>
            <p:spPr>
              <a:xfrm rot="5400000">
                <a:off x="75508" y="5851553"/>
                <a:ext cx="33640" cy="90000"/>
              </a:xfrm>
              <a:custGeom>
                <a:avLst/>
                <a:gdLst>
                  <a:gd name="connsiteX0" fmla="*/ 45803 w 45803"/>
                  <a:gd name="connsiteY0" fmla="*/ 226222 h 226222"/>
                  <a:gd name="connsiteX1" fmla="*/ 0 w 45803"/>
                  <a:gd name="connsiteY1" fmla="*/ 225758 h 226222"/>
                  <a:gd name="connsiteX2" fmla="*/ 0 w 45803"/>
                  <a:gd name="connsiteY2" fmla="*/ 1 h 226222"/>
                  <a:gd name="connsiteX3" fmla="*/ 45803 w 45803"/>
                  <a:gd name="connsiteY3" fmla="*/ 0 h 226222"/>
                  <a:gd name="connsiteX4" fmla="*/ 45803 w 45803"/>
                  <a:gd name="connsiteY4" fmla="*/ 226222 h 226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2">
                    <a:moveTo>
                      <a:pt x="45803" y="226222"/>
                    </a:moveTo>
                    <a:lnTo>
                      <a:pt x="0" y="225758"/>
                    </a:lnTo>
                    <a:lnTo>
                      <a:pt x="0" y="1"/>
                    </a:lnTo>
                    <a:lnTo>
                      <a:pt x="45803" y="0"/>
                    </a:lnTo>
                    <a:lnTo>
                      <a:pt x="45803" y="2262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14" name="Hilsform weiß hinter Zeitleiste rund">
              <a:extLst>
                <a:ext uri="{FF2B5EF4-FFF2-40B4-BE49-F238E27FC236}">
                  <a16:creationId xmlns:a16="http://schemas.microsoft.com/office/drawing/2014/main" id="{CB60D60D-C352-1A44-B5F0-CD80AE21B73B}"/>
                </a:ext>
              </a:extLst>
            </p:cNvPr>
            <p:cNvSpPr/>
            <p:nvPr/>
          </p:nvSpPr>
          <p:spPr>
            <a:xfrm>
              <a:off x="10941067" y="0"/>
              <a:ext cx="1250933" cy="1312297"/>
            </a:xfrm>
            <a:custGeom>
              <a:avLst/>
              <a:gdLst>
                <a:gd name="connsiteX0" fmla="*/ 194553 w 1250933"/>
                <a:gd name="connsiteY0" fmla="*/ 0 h 1312297"/>
                <a:gd name="connsiteX1" fmla="*/ 1250932 w 1250933"/>
                <a:gd name="connsiteY1" fmla="*/ 0 h 1312297"/>
                <a:gd name="connsiteX2" fmla="*/ 1250933 w 1250933"/>
                <a:gd name="connsiteY2" fmla="*/ 28 h 1312297"/>
                <a:gd name="connsiteX3" fmla="*/ 1250933 w 1250933"/>
                <a:gd name="connsiteY3" fmla="*/ 933217 h 1312297"/>
                <a:gd name="connsiteX4" fmla="*/ 1222357 w 1250933"/>
                <a:gd name="connsiteY4" fmla="*/ 914988 h 1312297"/>
                <a:gd name="connsiteX5" fmla="*/ 1236645 w 1250933"/>
                <a:gd name="connsiteY5" fmla="*/ 885494 h 1312297"/>
                <a:gd name="connsiteX6" fmla="*/ 1207593 w 1250933"/>
                <a:gd name="connsiteY6" fmla="*/ 928357 h 1312297"/>
                <a:gd name="connsiteX7" fmla="*/ 1207563 w 1250933"/>
                <a:gd name="connsiteY7" fmla="*/ 928452 h 1312297"/>
                <a:gd name="connsiteX8" fmla="*/ 628476 w 1250933"/>
                <a:gd name="connsiteY8" fmla="*/ 1312297 h 1312297"/>
                <a:gd name="connsiteX9" fmla="*/ 0 w 1250933"/>
                <a:gd name="connsiteY9" fmla="*/ 683821 h 1312297"/>
                <a:gd name="connsiteX10" fmla="*/ 184076 w 1250933"/>
                <a:gd name="connsiteY10" fmla="*/ 239421 h 1312297"/>
                <a:gd name="connsiteX11" fmla="*/ 194553 w 1250933"/>
                <a:gd name="connsiteY11" fmla="*/ 230777 h 131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0933" h="1312297">
                  <a:moveTo>
                    <a:pt x="194553" y="0"/>
                  </a:moveTo>
                  <a:lnTo>
                    <a:pt x="1250932" y="0"/>
                  </a:lnTo>
                  <a:lnTo>
                    <a:pt x="1250933" y="28"/>
                  </a:lnTo>
                  <a:lnTo>
                    <a:pt x="1250933" y="933217"/>
                  </a:lnTo>
                  <a:lnTo>
                    <a:pt x="1222357" y="914988"/>
                  </a:lnTo>
                  <a:lnTo>
                    <a:pt x="1236645" y="885494"/>
                  </a:lnTo>
                  <a:lnTo>
                    <a:pt x="1207593" y="928357"/>
                  </a:lnTo>
                  <a:cubicBezTo>
                    <a:pt x="1207583" y="928389"/>
                    <a:pt x="1207573" y="928420"/>
                    <a:pt x="1207563" y="928452"/>
                  </a:cubicBezTo>
                  <a:cubicBezTo>
                    <a:pt x="1112155" y="1154022"/>
                    <a:pt x="888799" y="1312297"/>
                    <a:pt x="628476" y="1312297"/>
                  </a:cubicBezTo>
                  <a:cubicBezTo>
                    <a:pt x="281378" y="1312297"/>
                    <a:pt x="0" y="1030919"/>
                    <a:pt x="0" y="683821"/>
                  </a:cubicBezTo>
                  <a:cubicBezTo>
                    <a:pt x="0" y="510272"/>
                    <a:pt x="70345" y="353153"/>
                    <a:pt x="184076" y="239421"/>
                  </a:cubicBezTo>
                  <a:lnTo>
                    <a:pt x="194553" y="23077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0" name="Zeitleiste rund Bogen">
              <a:extLst>
                <a:ext uri="{FF2B5EF4-FFF2-40B4-BE49-F238E27FC236}">
                  <a16:creationId xmlns:a16="http://schemas.microsoft.com/office/drawing/2014/main" id="{1CFECF08-5CFC-8B42-A2BE-014E6FA067B8}"/>
                </a:ext>
              </a:extLst>
            </p:cNvPr>
            <p:cNvSpPr>
              <a:spLocks noChangeAspect="1"/>
            </p:cNvSpPr>
            <p:nvPr/>
          </p:nvSpPr>
          <p:spPr>
            <a:xfrm>
              <a:off x="11105180" y="260801"/>
              <a:ext cx="882917" cy="882917"/>
            </a:xfrm>
            <a:prstGeom prst="arc">
              <a:avLst>
                <a:gd name="adj1" fmla="val 4033659"/>
                <a:gd name="adj2" fmla="val 14669351"/>
              </a:avLst>
            </a:prstGeom>
            <a:no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71" name="Zeitleiste rund 2">
              <a:extLst>
                <a:ext uri="{FF2B5EF4-FFF2-40B4-BE49-F238E27FC236}">
                  <a16:creationId xmlns:a16="http://schemas.microsoft.com/office/drawing/2014/main" id="{64B6564C-1F62-ED4F-BC30-B974A02898E2}"/>
                </a:ext>
              </a:extLst>
            </p:cNvPr>
            <p:cNvSpPr/>
            <p:nvPr/>
          </p:nvSpPr>
          <p:spPr>
            <a:xfrm rot="900000">
              <a:off x="11650428" y="277942"/>
              <a:ext cx="11460" cy="31171"/>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2" name="Zeitleiste rund 3">
              <a:extLst>
                <a:ext uri="{FF2B5EF4-FFF2-40B4-BE49-F238E27FC236}">
                  <a16:creationId xmlns:a16="http://schemas.microsoft.com/office/drawing/2014/main" id="{AD49B072-87E8-0040-910C-AE5F9164DBED}"/>
                </a:ext>
              </a:extLst>
            </p:cNvPr>
            <p:cNvSpPr/>
            <p:nvPr/>
          </p:nvSpPr>
          <p:spPr>
            <a:xfrm rot="1800000">
              <a:off x="11744640" y="318112"/>
              <a:ext cx="11460" cy="62550"/>
            </a:xfrm>
            <a:custGeom>
              <a:avLst/>
              <a:gdLst>
                <a:gd name="connsiteX0" fmla="*/ 0 w 45803"/>
                <a:gd name="connsiteY0" fmla="*/ 0 h 226238"/>
                <a:gd name="connsiteX1" fmla="*/ 45803 w 45803"/>
                <a:gd name="connsiteY1" fmla="*/ 0 h 226238"/>
                <a:gd name="connsiteX2" fmla="*/ 45803 w 45803"/>
                <a:gd name="connsiteY2" fmla="*/ 226238 h 226238"/>
                <a:gd name="connsiteX3" fmla="*/ 0 w 45803"/>
                <a:gd name="connsiteY3" fmla="*/ 225215 h 226238"/>
                <a:gd name="connsiteX4" fmla="*/ 0 w 45803"/>
                <a:gd name="connsiteY4" fmla="*/ 0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0" y="0"/>
                  </a:moveTo>
                  <a:lnTo>
                    <a:pt x="45803" y="0"/>
                  </a:lnTo>
                  <a:lnTo>
                    <a:pt x="45803" y="226238"/>
                  </a:lnTo>
                  <a:lnTo>
                    <a:pt x="0" y="225215"/>
                  </a:lnTo>
                  <a:lnTo>
                    <a:pt x="0"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3" name="Zeitleiste rund 5">
              <a:extLst>
                <a:ext uri="{FF2B5EF4-FFF2-40B4-BE49-F238E27FC236}">
                  <a16:creationId xmlns:a16="http://schemas.microsoft.com/office/drawing/2014/main" id="{F622730B-C63C-B341-86DA-766F75D948E6}"/>
                </a:ext>
              </a:extLst>
            </p:cNvPr>
            <p:cNvSpPr/>
            <p:nvPr/>
          </p:nvSpPr>
          <p:spPr>
            <a:xfrm rot="3600000">
              <a:off x="11893781" y="467254"/>
              <a:ext cx="11459" cy="62550"/>
            </a:xfrm>
            <a:custGeom>
              <a:avLst/>
              <a:gdLst>
                <a:gd name="connsiteX0" fmla="*/ 0 w 45803"/>
                <a:gd name="connsiteY0" fmla="*/ 0 h 226238"/>
                <a:gd name="connsiteX1" fmla="*/ 45803 w 45803"/>
                <a:gd name="connsiteY1" fmla="*/ 0 h 226238"/>
                <a:gd name="connsiteX2" fmla="*/ 45802 w 45803"/>
                <a:gd name="connsiteY2" fmla="*/ 225215 h 226238"/>
                <a:gd name="connsiteX3" fmla="*/ 0 w 45803"/>
                <a:gd name="connsiteY3" fmla="*/ 226238 h 226238"/>
                <a:gd name="connsiteX4" fmla="*/ 0 w 45803"/>
                <a:gd name="connsiteY4" fmla="*/ 0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0" y="0"/>
                  </a:moveTo>
                  <a:lnTo>
                    <a:pt x="45803" y="0"/>
                  </a:lnTo>
                  <a:lnTo>
                    <a:pt x="45802" y="225215"/>
                  </a:lnTo>
                  <a:lnTo>
                    <a:pt x="0" y="226238"/>
                  </a:lnTo>
                  <a:lnTo>
                    <a:pt x="0"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4" name="Zeitleiste rund 6">
              <a:extLst>
                <a:ext uri="{FF2B5EF4-FFF2-40B4-BE49-F238E27FC236}">
                  <a16:creationId xmlns:a16="http://schemas.microsoft.com/office/drawing/2014/main" id="{2ED149C3-7537-1546-99FC-69E98BD6D25D}"/>
                </a:ext>
              </a:extLst>
            </p:cNvPr>
            <p:cNvSpPr/>
            <p:nvPr/>
          </p:nvSpPr>
          <p:spPr>
            <a:xfrm rot="4500000">
              <a:off x="11934486" y="565526"/>
              <a:ext cx="11459" cy="62550"/>
            </a:xfrm>
            <a:custGeom>
              <a:avLst/>
              <a:gdLst>
                <a:gd name="connsiteX0" fmla="*/ 0 w 45802"/>
                <a:gd name="connsiteY0" fmla="*/ 1 h 226221"/>
                <a:gd name="connsiteX1" fmla="*/ 45802 w 45802"/>
                <a:gd name="connsiteY1" fmla="*/ 0 h 226221"/>
                <a:gd name="connsiteX2" fmla="*/ 45802 w 45802"/>
                <a:gd name="connsiteY2" fmla="*/ 226221 h 226221"/>
                <a:gd name="connsiteX3" fmla="*/ 0 w 45802"/>
                <a:gd name="connsiteY3" fmla="*/ 225758 h 226221"/>
                <a:gd name="connsiteX4" fmla="*/ 0 w 45802"/>
                <a:gd name="connsiteY4" fmla="*/ 1 h 226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21">
                  <a:moveTo>
                    <a:pt x="0" y="1"/>
                  </a:moveTo>
                  <a:lnTo>
                    <a:pt x="45802" y="0"/>
                  </a:lnTo>
                  <a:lnTo>
                    <a:pt x="45802" y="226221"/>
                  </a:lnTo>
                  <a:lnTo>
                    <a:pt x="0" y="225758"/>
                  </a:lnTo>
                  <a:lnTo>
                    <a:pt x="0" y="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5" name="Zeitleiste rund 7">
              <a:extLst>
                <a:ext uri="{FF2B5EF4-FFF2-40B4-BE49-F238E27FC236}">
                  <a16:creationId xmlns:a16="http://schemas.microsoft.com/office/drawing/2014/main" id="{409ED002-BB3B-DB43-A8E0-090D30F08A29}"/>
                </a:ext>
              </a:extLst>
            </p:cNvPr>
            <p:cNvSpPr/>
            <p:nvPr/>
          </p:nvSpPr>
          <p:spPr>
            <a:xfrm rot="5400000">
              <a:off x="11964060" y="686674"/>
              <a:ext cx="11459" cy="31171"/>
            </a:xfrm>
            <a:custGeom>
              <a:avLst/>
              <a:gdLst>
                <a:gd name="connsiteX0" fmla="*/ 0 w 45803"/>
                <a:gd name="connsiteY0" fmla="*/ 225706 h 225706"/>
                <a:gd name="connsiteX1" fmla="*/ 0 w 45803"/>
                <a:gd name="connsiteY1" fmla="*/ 0 h 225706"/>
                <a:gd name="connsiteX2" fmla="*/ 45803 w 45803"/>
                <a:gd name="connsiteY2" fmla="*/ 0 h 225706"/>
                <a:gd name="connsiteX3" fmla="*/ 45803 w 45803"/>
                <a:gd name="connsiteY3" fmla="*/ 225706 h 225706"/>
                <a:gd name="connsiteX4" fmla="*/ 22903 w 45803"/>
                <a:gd name="connsiteY4" fmla="*/ 224549 h 225706"/>
                <a:gd name="connsiteX5" fmla="*/ 0 w 45803"/>
                <a:gd name="connsiteY5" fmla="*/ 225706 h 22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6">
                  <a:moveTo>
                    <a:pt x="0" y="225706"/>
                  </a:moveTo>
                  <a:lnTo>
                    <a:pt x="0" y="0"/>
                  </a:lnTo>
                  <a:lnTo>
                    <a:pt x="45803" y="0"/>
                  </a:lnTo>
                  <a:lnTo>
                    <a:pt x="45803" y="225706"/>
                  </a:lnTo>
                  <a:lnTo>
                    <a:pt x="22903" y="224549"/>
                  </a:lnTo>
                  <a:lnTo>
                    <a:pt x="0" y="225706"/>
                  </a:lnTo>
                  <a:close/>
                </a:path>
              </a:pathLst>
            </a:custGeom>
            <a:solidFill>
              <a:srgbClr val="204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6" name="Zeitleiste rund 20">
              <a:extLst>
                <a:ext uri="{FF2B5EF4-FFF2-40B4-BE49-F238E27FC236}">
                  <a16:creationId xmlns:a16="http://schemas.microsoft.com/office/drawing/2014/main" id="{AA8685FA-BB30-344C-A679-97E7CFA6CD3C}"/>
                </a:ext>
              </a:extLst>
            </p:cNvPr>
            <p:cNvSpPr/>
            <p:nvPr/>
          </p:nvSpPr>
          <p:spPr>
            <a:xfrm rot="17100000">
              <a:off x="11131335" y="577799"/>
              <a:ext cx="11459" cy="29431"/>
            </a:xfrm>
            <a:custGeom>
              <a:avLst/>
              <a:gdLst>
                <a:gd name="connsiteX0" fmla="*/ 45802 w 45802"/>
                <a:gd name="connsiteY0" fmla="*/ 0 h 226222"/>
                <a:gd name="connsiteX1" fmla="*/ 45802 w 45802"/>
                <a:gd name="connsiteY1" fmla="*/ 225759 h 226222"/>
                <a:gd name="connsiteX2" fmla="*/ 0 w 45802"/>
                <a:gd name="connsiteY2" fmla="*/ 226222 h 226222"/>
                <a:gd name="connsiteX3" fmla="*/ 0 w 45802"/>
                <a:gd name="connsiteY3" fmla="*/ 0 h 226222"/>
                <a:gd name="connsiteX4" fmla="*/ 45802 w 45802"/>
                <a:gd name="connsiteY4" fmla="*/ 0 h 226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22">
                  <a:moveTo>
                    <a:pt x="45802" y="0"/>
                  </a:moveTo>
                  <a:lnTo>
                    <a:pt x="45802" y="225759"/>
                  </a:lnTo>
                  <a:lnTo>
                    <a:pt x="0" y="226222"/>
                  </a:lnTo>
                  <a:lnTo>
                    <a:pt x="0" y="0"/>
                  </a:lnTo>
                  <a:lnTo>
                    <a:pt x="4580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7" name="Zeitleiste rund 21">
              <a:extLst>
                <a:ext uri="{FF2B5EF4-FFF2-40B4-BE49-F238E27FC236}">
                  <a16:creationId xmlns:a16="http://schemas.microsoft.com/office/drawing/2014/main" id="{998C61F9-115C-6C4A-9DF6-44FFA45A2F9A}"/>
                </a:ext>
              </a:extLst>
            </p:cNvPr>
            <p:cNvSpPr/>
            <p:nvPr/>
          </p:nvSpPr>
          <p:spPr>
            <a:xfrm rot="18000000">
              <a:off x="11173696" y="475534"/>
              <a:ext cx="11459" cy="29431"/>
            </a:xfrm>
            <a:custGeom>
              <a:avLst/>
              <a:gdLst>
                <a:gd name="connsiteX0" fmla="*/ 45803 w 45803"/>
                <a:gd name="connsiteY0" fmla="*/ 0 h 226237"/>
                <a:gd name="connsiteX1" fmla="*/ 45803 w 45803"/>
                <a:gd name="connsiteY1" fmla="*/ 226237 h 226237"/>
                <a:gd name="connsiteX2" fmla="*/ 0 w 45803"/>
                <a:gd name="connsiteY2" fmla="*/ 225215 h 226237"/>
                <a:gd name="connsiteX3" fmla="*/ 0 w 45803"/>
                <a:gd name="connsiteY3" fmla="*/ 0 h 226237"/>
                <a:gd name="connsiteX4" fmla="*/ 45803 w 45803"/>
                <a:gd name="connsiteY4" fmla="*/ 0 h 226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7">
                  <a:moveTo>
                    <a:pt x="45803" y="0"/>
                  </a:moveTo>
                  <a:lnTo>
                    <a:pt x="45803" y="226237"/>
                  </a:lnTo>
                  <a:lnTo>
                    <a:pt x="0" y="225215"/>
                  </a:lnTo>
                  <a:lnTo>
                    <a:pt x="0" y="0"/>
                  </a:lnTo>
                  <a:lnTo>
                    <a:pt x="45803"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8" name="Zeitleiste rund 22">
              <a:extLst>
                <a:ext uri="{FF2B5EF4-FFF2-40B4-BE49-F238E27FC236}">
                  <a16:creationId xmlns:a16="http://schemas.microsoft.com/office/drawing/2014/main" id="{C58FD0C1-045F-6B41-8639-04DB92232E8E}"/>
                </a:ext>
              </a:extLst>
            </p:cNvPr>
            <p:cNvSpPr/>
            <p:nvPr/>
          </p:nvSpPr>
          <p:spPr>
            <a:xfrm rot="18900000">
              <a:off x="11241080" y="387715"/>
              <a:ext cx="11460" cy="29431"/>
            </a:xfrm>
            <a:custGeom>
              <a:avLst/>
              <a:gdLst>
                <a:gd name="connsiteX0" fmla="*/ 45804 w 45804"/>
                <a:gd name="connsiteY0" fmla="*/ 0 h 225646"/>
                <a:gd name="connsiteX1" fmla="*/ 45804 w 45804"/>
                <a:gd name="connsiteY1" fmla="*/ 225645 h 225646"/>
                <a:gd name="connsiteX2" fmla="*/ 22901 w 45804"/>
                <a:gd name="connsiteY2" fmla="*/ 224553 h 225646"/>
                <a:gd name="connsiteX3" fmla="*/ 1 w 45804"/>
                <a:gd name="connsiteY3" fmla="*/ 225646 h 225646"/>
                <a:gd name="connsiteX4" fmla="*/ 0 w 45804"/>
                <a:gd name="connsiteY4" fmla="*/ 0 h 225646"/>
                <a:gd name="connsiteX5" fmla="*/ 45804 w 45804"/>
                <a:gd name="connsiteY5" fmla="*/ 0 h 225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4" h="225646">
                  <a:moveTo>
                    <a:pt x="45804" y="0"/>
                  </a:moveTo>
                  <a:lnTo>
                    <a:pt x="45804" y="225645"/>
                  </a:lnTo>
                  <a:lnTo>
                    <a:pt x="22901" y="224553"/>
                  </a:lnTo>
                  <a:lnTo>
                    <a:pt x="1" y="225646"/>
                  </a:lnTo>
                  <a:lnTo>
                    <a:pt x="0" y="0"/>
                  </a:lnTo>
                  <a:lnTo>
                    <a:pt x="45804"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9" name="Zeitleiste rund 23">
              <a:extLst>
                <a:ext uri="{FF2B5EF4-FFF2-40B4-BE49-F238E27FC236}">
                  <a16:creationId xmlns:a16="http://schemas.microsoft.com/office/drawing/2014/main" id="{19313F56-24C6-D948-9C58-ED2459056AAB}"/>
                </a:ext>
              </a:extLst>
            </p:cNvPr>
            <p:cNvSpPr/>
            <p:nvPr/>
          </p:nvSpPr>
          <p:spPr>
            <a:xfrm rot="19800000">
              <a:off x="11328899" y="320331"/>
              <a:ext cx="11460" cy="29431"/>
            </a:xfrm>
            <a:custGeom>
              <a:avLst/>
              <a:gdLst>
                <a:gd name="connsiteX0" fmla="*/ 45802 w 45802"/>
                <a:gd name="connsiteY0" fmla="*/ 0 h 226239"/>
                <a:gd name="connsiteX1" fmla="*/ 45802 w 45802"/>
                <a:gd name="connsiteY1" fmla="*/ 225217 h 226239"/>
                <a:gd name="connsiteX2" fmla="*/ 0 w 45802"/>
                <a:gd name="connsiteY2" fmla="*/ 226239 h 226239"/>
                <a:gd name="connsiteX3" fmla="*/ 0 w 45802"/>
                <a:gd name="connsiteY3" fmla="*/ 0 h 226239"/>
                <a:gd name="connsiteX4" fmla="*/ 45802 w 45802"/>
                <a:gd name="connsiteY4" fmla="*/ 0 h 226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39">
                  <a:moveTo>
                    <a:pt x="45802" y="0"/>
                  </a:moveTo>
                  <a:lnTo>
                    <a:pt x="45802" y="225217"/>
                  </a:lnTo>
                  <a:lnTo>
                    <a:pt x="0" y="226239"/>
                  </a:lnTo>
                  <a:lnTo>
                    <a:pt x="0" y="0"/>
                  </a:lnTo>
                  <a:lnTo>
                    <a:pt x="4580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0" name="Zeitleiste rund 24">
              <a:extLst>
                <a:ext uri="{FF2B5EF4-FFF2-40B4-BE49-F238E27FC236}">
                  <a16:creationId xmlns:a16="http://schemas.microsoft.com/office/drawing/2014/main" id="{07BECA9E-C6FE-754B-9FA8-BD2D92C5F256}"/>
                </a:ext>
              </a:extLst>
            </p:cNvPr>
            <p:cNvSpPr/>
            <p:nvPr/>
          </p:nvSpPr>
          <p:spPr>
            <a:xfrm rot="20700000">
              <a:off x="11431164" y="277971"/>
              <a:ext cx="11460" cy="29431"/>
            </a:xfrm>
            <a:custGeom>
              <a:avLst/>
              <a:gdLst>
                <a:gd name="connsiteX0" fmla="*/ 45803 w 45803"/>
                <a:gd name="connsiteY0" fmla="*/ 0 h 226223"/>
                <a:gd name="connsiteX1" fmla="*/ 45803 w 45803"/>
                <a:gd name="connsiteY1" fmla="*/ 226223 h 226223"/>
                <a:gd name="connsiteX2" fmla="*/ 1 w 45803"/>
                <a:gd name="connsiteY2" fmla="*/ 225758 h 226223"/>
                <a:gd name="connsiteX3" fmla="*/ 0 w 45803"/>
                <a:gd name="connsiteY3" fmla="*/ 0 h 226223"/>
                <a:gd name="connsiteX4" fmla="*/ 45803 w 45803"/>
                <a:gd name="connsiteY4" fmla="*/ 0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3">
                  <a:moveTo>
                    <a:pt x="45803" y="0"/>
                  </a:moveTo>
                  <a:lnTo>
                    <a:pt x="45803" y="226223"/>
                  </a:lnTo>
                  <a:lnTo>
                    <a:pt x="1" y="225758"/>
                  </a:lnTo>
                  <a:lnTo>
                    <a:pt x="0" y="0"/>
                  </a:lnTo>
                  <a:lnTo>
                    <a:pt x="45803"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1" name="Zeitleiste rund 1">
              <a:extLst>
                <a:ext uri="{FF2B5EF4-FFF2-40B4-BE49-F238E27FC236}">
                  <a16:creationId xmlns:a16="http://schemas.microsoft.com/office/drawing/2014/main" id="{39AC7E54-6A1A-694C-BCF9-F7109D2CEF57}"/>
                </a:ext>
              </a:extLst>
            </p:cNvPr>
            <p:cNvSpPr/>
            <p:nvPr/>
          </p:nvSpPr>
          <p:spPr>
            <a:xfrm>
              <a:off x="11540909" y="263523"/>
              <a:ext cx="11460" cy="31171"/>
            </a:xfrm>
            <a:custGeom>
              <a:avLst/>
              <a:gdLst>
                <a:gd name="connsiteX0" fmla="*/ 0 w 45803"/>
                <a:gd name="connsiteY0" fmla="*/ 0 h 225708"/>
                <a:gd name="connsiteX1" fmla="*/ 45803 w 45803"/>
                <a:gd name="connsiteY1" fmla="*/ 0 h 225708"/>
                <a:gd name="connsiteX2" fmla="*/ 45803 w 45803"/>
                <a:gd name="connsiteY2" fmla="*/ 225708 h 225708"/>
                <a:gd name="connsiteX3" fmla="*/ 22902 w 45803"/>
                <a:gd name="connsiteY3" fmla="*/ 224552 h 225708"/>
                <a:gd name="connsiteX4" fmla="*/ 0 w 45803"/>
                <a:gd name="connsiteY4" fmla="*/ 225708 h 225708"/>
                <a:gd name="connsiteX5" fmla="*/ 0 w 45803"/>
                <a:gd name="connsiteY5" fmla="*/ 0 h 22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8">
                  <a:moveTo>
                    <a:pt x="0" y="0"/>
                  </a:moveTo>
                  <a:lnTo>
                    <a:pt x="45803" y="0"/>
                  </a:lnTo>
                  <a:lnTo>
                    <a:pt x="45803" y="225708"/>
                  </a:lnTo>
                  <a:lnTo>
                    <a:pt x="22902" y="224552"/>
                  </a:lnTo>
                  <a:lnTo>
                    <a:pt x="0" y="225708"/>
                  </a:lnTo>
                  <a:lnTo>
                    <a:pt x="0"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2" name="Zeitleiste rund 10">
              <a:extLst>
                <a:ext uri="{FF2B5EF4-FFF2-40B4-BE49-F238E27FC236}">
                  <a16:creationId xmlns:a16="http://schemas.microsoft.com/office/drawing/2014/main" id="{85BE67E3-B94C-AF4B-BA9B-82469CD697F6}"/>
                </a:ext>
              </a:extLst>
            </p:cNvPr>
            <p:cNvSpPr/>
            <p:nvPr/>
          </p:nvSpPr>
          <p:spPr>
            <a:xfrm rot="8100000">
              <a:off x="11840122" y="985887"/>
              <a:ext cx="11460" cy="31171"/>
            </a:xfrm>
            <a:custGeom>
              <a:avLst/>
              <a:gdLst>
                <a:gd name="connsiteX0" fmla="*/ 0 w 45804"/>
                <a:gd name="connsiteY0" fmla="*/ 225641 h 225641"/>
                <a:gd name="connsiteX1" fmla="*/ 1 w 45804"/>
                <a:gd name="connsiteY1" fmla="*/ 0 h 225641"/>
                <a:gd name="connsiteX2" fmla="*/ 45804 w 45804"/>
                <a:gd name="connsiteY2" fmla="*/ 0 h 225641"/>
                <a:gd name="connsiteX3" fmla="*/ 45804 w 45804"/>
                <a:gd name="connsiteY3" fmla="*/ 225641 h 225641"/>
                <a:gd name="connsiteX4" fmla="*/ 22902 w 45804"/>
                <a:gd name="connsiteY4" fmla="*/ 224549 h 225641"/>
                <a:gd name="connsiteX5" fmla="*/ 0 w 45804"/>
                <a:gd name="connsiteY5" fmla="*/ 225641 h 225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4" h="225641">
                  <a:moveTo>
                    <a:pt x="0" y="225641"/>
                  </a:moveTo>
                  <a:lnTo>
                    <a:pt x="1" y="0"/>
                  </a:lnTo>
                  <a:lnTo>
                    <a:pt x="45804" y="0"/>
                  </a:lnTo>
                  <a:lnTo>
                    <a:pt x="45804" y="225641"/>
                  </a:lnTo>
                  <a:lnTo>
                    <a:pt x="22902" y="224549"/>
                  </a:lnTo>
                  <a:lnTo>
                    <a:pt x="0" y="22564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3" name="Zeitleiste rund 9">
              <a:extLst>
                <a:ext uri="{FF2B5EF4-FFF2-40B4-BE49-F238E27FC236}">
                  <a16:creationId xmlns:a16="http://schemas.microsoft.com/office/drawing/2014/main" id="{978CB533-00D9-5747-B537-433A023BF053}"/>
                </a:ext>
              </a:extLst>
            </p:cNvPr>
            <p:cNvSpPr/>
            <p:nvPr/>
          </p:nvSpPr>
          <p:spPr>
            <a:xfrm rot="7200000">
              <a:off x="11907638" y="898717"/>
              <a:ext cx="11459" cy="30548"/>
            </a:xfrm>
            <a:custGeom>
              <a:avLst/>
              <a:gdLst>
                <a:gd name="connsiteX0" fmla="*/ 0 w 45803"/>
                <a:gd name="connsiteY0" fmla="*/ 225214 h 226237"/>
                <a:gd name="connsiteX1" fmla="*/ 0 w 45803"/>
                <a:gd name="connsiteY1" fmla="*/ 0 h 226237"/>
                <a:gd name="connsiteX2" fmla="*/ 45802 w 45803"/>
                <a:gd name="connsiteY2" fmla="*/ 0 h 226237"/>
                <a:gd name="connsiteX3" fmla="*/ 45803 w 45803"/>
                <a:gd name="connsiteY3" fmla="*/ 226237 h 226237"/>
                <a:gd name="connsiteX4" fmla="*/ 0 w 45803"/>
                <a:gd name="connsiteY4" fmla="*/ 225214 h 226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7">
                  <a:moveTo>
                    <a:pt x="0" y="225214"/>
                  </a:moveTo>
                  <a:lnTo>
                    <a:pt x="0" y="0"/>
                  </a:lnTo>
                  <a:lnTo>
                    <a:pt x="45802" y="0"/>
                  </a:lnTo>
                  <a:lnTo>
                    <a:pt x="45803" y="226237"/>
                  </a:lnTo>
                  <a:lnTo>
                    <a:pt x="0" y="225214"/>
                  </a:lnTo>
                  <a:close/>
                </a:path>
              </a:pathLst>
            </a:custGeom>
            <a:solidFill>
              <a:srgbClr val="78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4" name="Zeitleiste rund 8">
              <a:extLst>
                <a:ext uri="{FF2B5EF4-FFF2-40B4-BE49-F238E27FC236}">
                  <a16:creationId xmlns:a16="http://schemas.microsoft.com/office/drawing/2014/main" id="{EF540542-9A08-5148-8007-219A4A3F3B70}"/>
                </a:ext>
              </a:extLst>
            </p:cNvPr>
            <p:cNvSpPr/>
            <p:nvPr/>
          </p:nvSpPr>
          <p:spPr>
            <a:xfrm rot="6300000" flipH="1" flipV="1">
              <a:off x="11920435" y="758132"/>
              <a:ext cx="11459" cy="91644"/>
            </a:xfrm>
            <a:custGeom>
              <a:avLst/>
              <a:gdLst>
                <a:gd name="connsiteX0" fmla="*/ 0 w 45803"/>
                <a:gd name="connsiteY0" fmla="*/ 226220 h 226220"/>
                <a:gd name="connsiteX1" fmla="*/ 0 w 45803"/>
                <a:gd name="connsiteY1" fmla="*/ 1 h 226220"/>
                <a:gd name="connsiteX2" fmla="*/ 45803 w 45803"/>
                <a:gd name="connsiteY2" fmla="*/ 0 h 226220"/>
                <a:gd name="connsiteX3" fmla="*/ 45802 w 45803"/>
                <a:gd name="connsiteY3" fmla="*/ 225756 h 226220"/>
                <a:gd name="connsiteX4" fmla="*/ 0 w 45803"/>
                <a:gd name="connsiteY4" fmla="*/ 226220 h 226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0">
                  <a:moveTo>
                    <a:pt x="0" y="226220"/>
                  </a:moveTo>
                  <a:lnTo>
                    <a:pt x="0" y="1"/>
                  </a:lnTo>
                  <a:lnTo>
                    <a:pt x="45803" y="0"/>
                  </a:lnTo>
                  <a:lnTo>
                    <a:pt x="45802" y="225756"/>
                  </a:lnTo>
                  <a:lnTo>
                    <a:pt x="0" y="22622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5" name="Zeitleiste rund Punkt 1">
              <a:extLst>
                <a:ext uri="{FF2B5EF4-FFF2-40B4-BE49-F238E27FC236}">
                  <a16:creationId xmlns:a16="http://schemas.microsoft.com/office/drawing/2014/main" id="{8BEFE141-5E6E-564B-9747-20BF70B53047}"/>
                </a:ext>
              </a:extLst>
            </p:cNvPr>
            <p:cNvSpPr>
              <a:spLocks noChangeAspect="1"/>
            </p:cNvSpPr>
            <p:nvPr/>
          </p:nvSpPr>
          <p:spPr>
            <a:xfrm rot="900000">
              <a:off x="11665875" y="168578"/>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6" name="Zeitleiste rund Punkt 2">
              <a:extLst>
                <a:ext uri="{FF2B5EF4-FFF2-40B4-BE49-F238E27FC236}">
                  <a16:creationId xmlns:a16="http://schemas.microsoft.com/office/drawing/2014/main" id="{C6D58B01-F865-EE4E-A5E2-1F55F79C8D2B}"/>
                </a:ext>
              </a:extLst>
            </p:cNvPr>
            <p:cNvSpPr>
              <a:spLocks noChangeAspect="1"/>
            </p:cNvSpPr>
            <p:nvPr/>
          </p:nvSpPr>
          <p:spPr>
            <a:xfrm rot="1800000">
              <a:off x="11802783" y="217504"/>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7" name="Zeitleiste rund Punkt 3">
              <a:extLst>
                <a:ext uri="{FF2B5EF4-FFF2-40B4-BE49-F238E27FC236}">
                  <a16:creationId xmlns:a16="http://schemas.microsoft.com/office/drawing/2014/main" id="{C078FFD7-7D35-1A44-85DE-65F6D6CE09FC}"/>
                </a:ext>
              </a:extLst>
            </p:cNvPr>
            <p:cNvSpPr>
              <a:spLocks noChangeAspect="1"/>
            </p:cNvSpPr>
            <p:nvPr/>
          </p:nvSpPr>
          <p:spPr>
            <a:xfrm rot="8100000">
              <a:off x="12042615" y="823022"/>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8" name="Zeitleiste rund 4">
              <a:extLst>
                <a:ext uri="{FF2B5EF4-FFF2-40B4-BE49-F238E27FC236}">
                  <a16:creationId xmlns:a16="http://schemas.microsoft.com/office/drawing/2014/main" id="{0740579A-010C-0F4A-80E8-EFF02E33FE19}"/>
                </a:ext>
              </a:extLst>
            </p:cNvPr>
            <p:cNvSpPr/>
            <p:nvPr/>
          </p:nvSpPr>
          <p:spPr>
            <a:xfrm rot="2700000">
              <a:off x="11829028" y="382865"/>
              <a:ext cx="11459" cy="62550"/>
            </a:xfrm>
            <a:custGeom>
              <a:avLst/>
              <a:gdLst>
                <a:gd name="connsiteX0" fmla="*/ 0 w 45803"/>
                <a:gd name="connsiteY0" fmla="*/ 0 h 225708"/>
                <a:gd name="connsiteX1" fmla="*/ 45803 w 45803"/>
                <a:gd name="connsiteY1" fmla="*/ 0 h 225708"/>
                <a:gd name="connsiteX2" fmla="*/ 45803 w 45803"/>
                <a:gd name="connsiteY2" fmla="*/ 225708 h 225708"/>
                <a:gd name="connsiteX3" fmla="*/ 22902 w 45803"/>
                <a:gd name="connsiteY3" fmla="*/ 224552 h 225708"/>
                <a:gd name="connsiteX4" fmla="*/ 0 w 45803"/>
                <a:gd name="connsiteY4" fmla="*/ 225708 h 225708"/>
                <a:gd name="connsiteX5" fmla="*/ 0 w 45803"/>
                <a:gd name="connsiteY5" fmla="*/ 0 h 22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8">
                  <a:moveTo>
                    <a:pt x="0" y="0"/>
                  </a:moveTo>
                  <a:lnTo>
                    <a:pt x="45803" y="0"/>
                  </a:lnTo>
                  <a:lnTo>
                    <a:pt x="45803" y="225708"/>
                  </a:lnTo>
                  <a:lnTo>
                    <a:pt x="22902" y="224552"/>
                  </a:lnTo>
                  <a:lnTo>
                    <a:pt x="0" y="225708"/>
                  </a:lnTo>
                  <a:lnTo>
                    <a:pt x="0"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89" name="Zeitachse rund Zeiger">
              <a:extLst>
                <a:ext uri="{FF2B5EF4-FFF2-40B4-BE49-F238E27FC236}">
                  <a16:creationId xmlns:a16="http://schemas.microsoft.com/office/drawing/2014/main" id="{A65D068B-2C1C-BD4F-B13C-4B698CA4F08F}"/>
                </a:ext>
              </a:extLst>
            </p:cNvPr>
            <p:cNvGrpSpPr/>
            <p:nvPr/>
          </p:nvGrpSpPr>
          <p:grpSpPr>
            <a:xfrm rot="900000">
              <a:off x="11386127" y="541390"/>
              <a:ext cx="321023" cy="321023"/>
              <a:chOff x="4152624" y="2214281"/>
              <a:chExt cx="970162" cy="970162"/>
            </a:xfrm>
          </p:grpSpPr>
          <p:sp>
            <p:nvSpPr>
              <p:cNvPr id="190" name="Dreieck grau">
                <a:extLst>
                  <a:ext uri="{FF2B5EF4-FFF2-40B4-BE49-F238E27FC236}">
                    <a16:creationId xmlns:a16="http://schemas.microsoft.com/office/drawing/2014/main" id="{1C0C01B1-11D9-B44A-B459-4CE7E661E6C0}"/>
                  </a:ext>
                </a:extLst>
              </p:cNvPr>
              <p:cNvSpPr>
                <a:spLocks/>
              </p:cNvSpPr>
              <p:nvPr/>
            </p:nvSpPr>
            <p:spPr>
              <a:xfrm rot="18900000">
                <a:off x="4152624" y="2214281"/>
                <a:ext cx="970162" cy="970162"/>
              </a:xfrm>
              <a:prstGeom prst="r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1" name="Dreieck schwarz">
                <a:extLst>
                  <a:ext uri="{FF2B5EF4-FFF2-40B4-BE49-F238E27FC236}">
                    <a16:creationId xmlns:a16="http://schemas.microsoft.com/office/drawing/2014/main" id="{41361C95-D624-C14B-9528-4143DA0D76BA}"/>
                  </a:ext>
                </a:extLst>
              </p:cNvPr>
              <p:cNvSpPr>
                <a:spLocks/>
              </p:cNvSpPr>
              <p:nvPr/>
            </p:nvSpPr>
            <p:spPr>
              <a:xfrm rot="8100000">
                <a:off x="4152624" y="2214281"/>
                <a:ext cx="970162" cy="970162"/>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8" name="Textfeld 4 Brottext">
              <a:extLst>
                <a:ext uri="{FF2B5EF4-FFF2-40B4-BE49-F238E27FC236}">
                  <a16:creationId xmlns:a16="http://schemas.microsoft.com/office/drawing/2014/main" id="{9FF73225-501B-D342-954C-69AB1655AD44}"/>
                </a:ext>
              </a:extLst>
            </p:cNvPr>
            <p:cNvSpPr txBox="1"/>
            <p:nvPr/>
          </p:nvSpPr>
          <p:spPr>
            <a:xfrm>
              <a:off x="6216741" y="769472"/>
              <a:ext cx="3536144" cy="598910"/>
            </a:xfrm>
            <a:prstGeom prst="rect">
              <a:avLst/>
            </a:prstGeom>
            <a:noFill/>
          </p:spPr>
          <p:txBody>
            <a:bodyPr wrap="square" lIns="0" tIns="288000" rIns="0" bIns="0" rtlCol="0">
              <a:noAutofit/>
            </a:bodyPr>
            <a:lstStyle/>
            <a:p>
              <a:pPr marL="0" marR="0" lvl="0" indent="0" algn="l" defTabSz="292100" rtl="0" eaLnBrk="1" fontAlgn="auto" latinLnBrk="0" hangingPunct="0">
                <a:lnSpc>
                  <a:spcPct val="91000"/>
                </a:lnSpc>
                <a:spcBef>
                  <a:spcPts val="0"/>
                </a:spcBef>
                <a:spcAft>
                  <a:spcPts val="0"/>
                </a:spcAft>
                <a:buClrTx/>
                <a:buSzTx/>
                <a:buFontTx/>
                <a:buNone/>
                <a:tabLst/>
                <a:defRPr/>
              </a:pPr>
              <a:r>
                <a:rPr kumimoji="0" lang="de-DE" sz="3200" b="0" i="1" u="none" strike="noStrike" kern="0" cap="none" spc="0" normalizeH="0" baseline="0" noProof="0" dirty="0">
                  <a:ln>
                    <a:noFill/>
                  </a:ln>
                  <a:solidFill>
                    <a:srgbClr val="000000"/>
                  </a:solidFill>
                  <a:effectLst/>
                  <a:uLnTx/>
                  <a:uFillTx/>
                  <a:latin typeface="+mn-lt"/>
                  <a:ea typeface="+mj-ea"/>
                  <a:cs typeface="+mj-cs"/>
                  <a:sym typeface="Arial Black"/>
                </a:rPr>
                <a:t>Demo-Version</a:t>
              </a:r>
            </a:p>
          </p:txBody>
        </p:sp>
      </p:grpSp>
    </p:spTree>
    <p:extLst>
      <p:ext uri="{BB962C8B-B14F-4D97-AF65-F5344CB8AC3E}">
        <p14:creationId xmlns:p14="http://schemas.microsoft.com/office/powerpoint/2010/main" val="30148392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Lösung 3">
            <a:extLst>
              <a:ext uri="{FF2B5EF4-FFF2-40B4-BE49-F238E27FC236}">
                <a16:creationId xmlns:a16="http://schemas.microsoft.com/office/drawing/2014/main" id="{48BAA757-9887-3A42-BC89-DB67C3176248}"/>
              </a:ext>
            </a:extLst>
          </p:cNvPr>
          <p:cNvSpPr/>
          <p:nvPr/>
        </p:nvSpPr>
        <p:spPr>
          <a:xfrm>
            <a:off x="6120680" y="5418000"/>
            <a:ext cx="3060000" cy="1440000"/>
          </a:xfrm>
          <a:prstGeom prst="rect">
            <a:avLst/>
          </a:prstGeom>
          <a:solidFill>
            <a:srgbClr val="D3D3D3"/>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71437" bIns="71437" numCol="1" spcCol="38100" rtlCol="0" anchor="b">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Legen Sie Ihre Form über das Foto. Klicken Sie nun zuerst das Foto an, drücken und halten Sie dann die [Umschalte]-Taste und klicken schließlich auf die Form. Wählen Sie [Schnittmenge bilden].</a:t>
            </a:r>
          </a:p>
        </p:txBody>
      </p:sp>
      <p:sp>
        <p:nvSpPr>
          <p:cNvPr id="21" name="Tipp 3">
            <a:extLst>
              <a:ext uri="{FF2B5EF4-FFF2-40B4-BE49-F238E27FC236}">
                <a16:creationId xmlns:a16="http://schemas.microsoft.com/office/drawing/2014/main" id="{A5FD8210-93D7-C443-B2EC-4CD99AF8738B}"/>
              </a:ext>
            </a:extLst>
          </p:cNvPr>
          <p:cNvSpPr/>
          <p:nvPr/>
        </p:nvSpPr>
        <p:spPr>
          <a:xfrm>
            <a:off x="6120680"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258609 h 1440000"/>
              <a:gd name="connsiteX3" fmla="*/ 3060000 w 3060000"/>
              <a:gd name="connsiteY3" fmla="*/ 258609 h 1440000"/>
              <a:gd name="connsiteX4" fmla="*/ 3060000 w 3060000"/>
              <a:gd name="connsiteY4" fmla="*/ 1440000 h 1440000"/>
              <a:gd name="connsiteX5" fmla="*/ 0 w 3060000"/>
              <a:gd name="connsiteY5"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0000" h="1440000">
                <a:moveTo>
                  <a:pt x="0" y="0"/>
                </a:moveTo>
                <a:lnTo>
                  <a:pt x="2041200" y="0"/>
                </a:lnTo>
                <a:lnTo>
                  <a:pt x="2041200" y="258609"/>
                </a:lnTo>
                <a:lnTo>
                  <a:pt x="3060000" y="258609"/>
                </a:lnTo>
                <a:lnTo>
                  <a:pt x="3060000" y="1440000"/>
                </a:lnTo>
                <a:lnTo>
                  <a:pt x="0" y="1440000"/>
                </a:lnTo>
                <a:close/>
              </a:path>
            </a:pathLst>
          </a:custGeom>
          <a:solidFill>
            <a:srgbClr val="929292"/>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0" bIns="71437" numCol="1" spcCol="38100" rtlCol="0" anchor="ctr">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Sobald Sie eine passende Form erstellt haben, können Sie diese unter [Formformat] mithilfe der Befehlsgruppe [Formen zusammenführen] mit dem Foto kombinieren.</a:t>
            </a: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endParaRPr lang="de-DE" sz="1200" spc="0" dirty="0">
              <a:latin typeface="Arial" panose="020B0604020202020204" pitchFamily="34" charset="0"/>
              <a:cs typeface="Arial" panose="020B0604020202020204" pitchFamily="34" charset="0"/>
            </a:endParaRPr>
          </a:p>
        </p:txBody>
      </p:sp>
      <p:sp>
        <p:nvSpPr>
          <p:cNvPr id="26" name="Thema Tipp 3">
            <a:extLst>
              <a:ext uri="{FF2B5EF4-FFF2-40B4-BE49-F238E27FC236}">
                <a16:creationId xmlns:a16="http://schemas.microsoft.com/office/drawing/2014/main" id="{479403A1-65D7-244C-BBC9-09FDC4A91276}"/>
              </a:ext>
            </a:extLst>
          </p:cNvPr>
          <p:cNvSpPr/>
          <p:nvPr/>
        </p:nvSpPr>
        <p:spPr>
          <a:xfrm>
            <a:off x="6120680"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1 h 1440000"/>
              <a:gd name="connsiteX3" fmla="*/ 1022400 w 3060000"/>
              <a:gd name="connsiteY3" fmla="*/ 1 h 1440000"/>
              <a:gd name="connsiteX4" fmla="*/ 1022400 w 3060000"/>
              <a:gd name="connsiteY4" fmla="*/ 258610 h 1440000"/>
              <a:gd name="connsiteX5" fmla="*/ 2041200 w 3060000"/>
              <a:gd name="connsiteY5" fmla="*/ 258610 h 1440000"/>
              <a:gd name="connsiteX6" fmla="*/ 2041200 w 3060000"/>
              <a:gd name="connsiteY6" fmla="*/ 258609 h 1440000"/>
              <a:gd name="connsiteX7" fmla="*/ 3060000 w 3060000"/>
              <a:gd name="connsiteY7" fmla="*/ 258609 h 1440000"/>
              <a:gd name="connsiteX8" fmla="*/ 3060000 w 3060000"/>
              <a:gd name="connsiteY8" fmla="*/ 1440000 h 1440000"/>
              <a:gd name="connsiteX9" fmla="*/ 0 w 3060000"/>
              <a:gd name="connsiteY9" fmla="*/ 1440000 h 1440000"/>
              <a:gd name="connsiteX0" fmla="*/ 0 w 3060000"/>
              <a:gd name="connsiteY0" fmla="*/ 0 h 1440000"/>
              <a:gd name="connsiteX1" fmla="*/ 2041200 w 3060000"/>
              <a:gd name="connsiteY1" fmla="*/ 0 h 1440000"/>
              <a:gd name="connsiteX2" fmla="*/ 1022400 w 3060000"/>
              <a:gd name="connsiteY2" fmla="*/ 1 h 1440000"/>
              <a:gd name="connsiteX3" fmla="*/ 1022400 w 3060000"/>
              <a:gd name="connsiteY3" fmla="*/ 258610 h 1440000"/>
              <a:gd name="connsiteX4" fmla="*/ 2041200 w 3060000"/>
              <a:gd name="connsiteY4" fmla="*/ 258610 h 1440000"/>
              <a:gd name="connsiteX5" fmla="*/ 2041200 w 3060000"/>
              <a:gd name="connsiteY5" fmla="*/ 258609 h 1440000"/>
              <a:gd name="connsiteX6" fmla="*/ 3060000 w 3060000"/>
              <a:gd name="connsiteY6" fmla="*/ 258609 h 1440000"/>
              <a:gd name="connsiteX7" fmla="*/ 3060000 w 3060000"/>
              <a:gd name="connsiteY7" fmla="*/ 1440000 h 1440000"/>
              <a:gd name="connsiteX8" fmla="*/ 0 w 3060000"/>
              <a:gd name="connsiteY8" fmla="*/ 1440000 h 1440000"/>
              <a:gd name="connsiteX9" fmla="*/ 0 w 3060000"/>
              <a:gd name="connsiteY9" fmla="*/ 0 h 1440000"/>
              <a:gd name="connsiteX0" fmla="*/ 0 w 3060000"/>
              <a:gd name="connsiteY0" fmla="*/ 0 h 1440000"/>
              <a:gd name="connsiteX1" fmla="*/ 1022400 w 3060000"/>
              <a:gd name="connsiteY1" fmla="*/ 1 h 1440000"/>
              <a:gd name="connsiteX2" fmla="*/ 1022400 w 3060000"/>
              <a:gd name="connsiteY2" fmla="*/ 258610 h 1440000"/>
              <a:gd name="connsiteX3" fmla="*/ 2041200 w 3060000"/>
              <a:gd name="connsiteY3" fmla="*/ 258610 h 1440000"/>
              <a:gd name="connsiteX4" fmla="*/ 2041200 w 3060000"/>
              <a:gd name="connsiteY4" fmla="*/ 258609 h 1440000"/>
              <a:gd name="connsiteX5" fmla="*/ 3060000 w 3060000"/>
              <a:gd name="connsiteY5" fmla="*/ 258609 h 1440000"/>
              <a:gd name="connsiteX6" fmla="*/ 3060000 w 3060000"/>
              <a:gd name="connsiteY6" fmla="*/ 1440000 h 1440000"/>
              <a:gd name="connsiteX7" fmla="*/ 0 w 3060000"/>
              <a:gd name="connsiteY7" fmla="*/ 1440000 h 1440000"/>
              <a:gd name="connsiteX8" fmla="*/ 0 w 3060000"/>
              <a:gd name="connsiteY8"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000" h="1440000">
                <a:moveTo>
                  <a:pt x="0" y="0"/>
                </a:moveTo>
                <a:lnTo>
                  <a:pt x="1022400" y="1"/>
                </a:lnTo>
                <a:lnTo>
                  <a:pt x="1022400" y="258610"/>
                </a:lnTo>
                <a:lnTo>
                  <a:pt x="2041200" y="258610"/>
                </a:lnTo>
                <a:lnTo>
                  <a:pt x="2041200" y="258609"/>
                </a:lnTo>
                <a:lnTo>
                  <a:pt x="3060000" y="258609"/>
                </a:lnTo>
                <a:lnTo>
                  <a:pt x="3060000" y="1440000"/>
                </a:lnTo>
                <a:lnTo>
                  <a:pt x="0" y="1440000"/>
                </a:lnTo>
                <a:lnTo>
                  <a:pt x="0" y="0"/>
                </a:lnTo>
                <a:close/>
              </a:path>
            </a:pathLst>
          </a:custGeom>
          <a:solidFill>
            <a:srgbClr val="000000"/>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defTabSz="584200">
              <a:spcBef>
                <a:spcPts val="4800"/>
              </a:spcBef>
            </a:pPr>
            <a:r>
              <a:rPr lang="de-DE" sz="1600" i="1" spc="0" dirty="0">
                <a:solidFill>
                  <a:schemeClr val="bg1"/>
                </a:solidFill>
                <a:latin typeface="+mn-ea"/>
                <a:ea typeface="+mn-ea"/>
                <a:cs typeface="Arial" panose="020B0604020202020204" pitchFamily="34" charset="0"/>
              </a:rPr>
              <a:t>Tipp 3:</a:t>
            </a:r>
            <a:br>
              <a:rPr lang="de-DE" sz="1600" i="1" spc="0" dirty="0">
                <a:solidFill>
                  <a:schemeClr val="bg1"/>
                </a:solidFill>
                <a:latin typeface="+mn-ea"/>
                <a:ea typeface="+mn-ea"/>
                <a:cs typeface="Arial" panose="020B0604020202020204" pitchFamily="34" charset="0"/>
              </a:rPr>
            </a:br>
            <a:br>
              <a:rPr lang="de-DE" sz="1600" i="1" spc="0" dirty="0">
                <a:solidFill>
                  <a:schemeClr val="bg1"/>
                </a:solidFill>
                <a:latin typeface="+mn-ea"/>
                <a:ea typeface="+mn-ea"/>
                <a:cs typeface="Arial" panose="020B0604020202020204" pitchFamily="34" charset="0"/>
              </a:rPr>
            </a:br>
            <a:r>
              <a:rPr lang="de-DE" sz="1600" i="1" spc="0" dirty="0">
                <a:solidFill>
                  <a:schemeClr val="bg1"/>
                </a:solidFill>
                <a:latin typeface="+mn-ea"/>
                <a:ea typeface="+mn-ea"/>
                <a:cs typeface="Arial" panose="020B0604020202020204" pitchFamily="34" charset="0"/>
              </a:rPr>
              <a:t>Eine spezielle Schablone auf ein Foto anwenden.</a:t>
            </a:r>
            <a:br>
              <a:rPr lang="de-DE" sz="1600" i="1" spc="0" dirty="0">
                <a:solidFill>
                  <a:schemeClr val="bg1"/>
                </a:solidFill>
                <a:latin typeface="+mn-ea"/>
                <a:ea typeface="+mn-ea"/>
                <a:cs typeface="Arial" panose="020B0604020202020204" pitchFamily="34" charset="0"/>
              </a:rPr>
            </a:br>
            <a:endParaRPr lang="de-DE" sz="1600" i="1" spc="0" dirty="0">
              <a:solidFill>
                <a:schemeClr val="bg1"/>
              </a:solidFill>
              <a:latin typeface="+mn-ea"/>
              <a:ea typeface="+mn-ea"/>
              <a:cs typeface="Arial" panose="020B0604020202020204" pitchFamily="34" charset="0"/>
            </a:endParaRPr>
          </a:p>
        </p:txBody>
      </p:sp>
      <p:sp>
        <p:nvSpPr>
          <p:cNvPr id="47" name="Lösung 2">
            <a:extLst>
              <a:ext uri="{FF2B5EF4-FFF2-40B4-BE49-F238E27FC236}">
                <a16:creationId xmlns:a16="http://schemas.microsoft.com/office/drawing/2014/main" id="{2D181762-9309-564B-9075-C4C4BC001947}"/>
              </a:ext>
            </a:extLst>
          </p:cNvPr>
          <p:cNvSpPr/>
          <p:nvPr/>
        </p:nvSpPr>
        <p:spPr>
          <a:xfrm>
            <a:off x="3060680" y="5418000"/>
            <a:ext cx="3060000" cy="1440000"/>
          </a:xfrm>
          <a:prstGeom prst="rect">
            <a:avLst/>
          </a:prstGeom>
          <a:solidFill>
            <a:srgbClr val="D3D3D3"/>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71437" bIns="71437" numCol="1" spcCol="38100" rtlCol="0" anchor="b">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Erstellen Sie durch einen Klick den Anfangspunkt der gewünschten Geraden. Halten Sie, bevor Sie den gegenüber-liegenden Punkt anklicken, die [</a:t>
            </a:r>
            <a:r>
              <a:rPr lang="de-DE" sz="1200" spc="0" dirty="0" err="1">
                <a:latin typeface="Arial" panose="020B0604020202020204" pitchFamily="34" charset="0"/>
                <a:cs typeface="Arial" panose="020B0604020202020204" pitchFamily="34" charset="0"/>
              </a:rPr>
              <a:t>Umschalt</a:t>
            </a:r>
            <a:r>
              <a:rPr lang="de-DE" sz="1200" spc="0" dirty="0">
                <a:latin typeface="Arial" panose="020B0604020202020204" pitchFamily="34" charset="0"/>
                <a:cs typeface="Arial" panose="020B0604020202020204" pitchFamily="34" charset="0"/>
              </a:rPr>
              <a:t>]-Taste gedrückt. So bewegt sich Ihr Mauszeiger nur noch in perfekten Winkeln.</a:t>
            </a:r>
          </a:p>
        </p:txBody>
      </p:sp>
      <p:sp>
        <p:nvSpPr>
          <p:cNvPr id="48" name="Tipp 2">
            <a:extLst>
              <a:ext uri="{FF2B5EF4-FFF2-40B4-BE49-F238E27FC236}">
                <a16:creationId xmlns:a16="http://schemas.microsoft.com/office/drawing/2014/main" id="{3CAB95BF-B922-1A4D-BE2A-3EBD44A0D400}"/>
              </a:ext>
            </a:extLst>
          </p:cNvPr>
          <p:cNvSpPr/>
          <p:nvPr/>
        </p:nvSpPr>
        <p:spPr>
          <a:xfrm>
            <a:off x="3060680"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258609 h 1440000"/>
              <a:gd name="connsiteX3" fmla="*/ 3060000 w 3060000"/>
              <a:gd name="connsiteY3" fmla="*/ 258609 h 1440000"/>
              <a:gd name="connsiteX4" fmla="*/ 3060000 w 3060000"/>
              <a:gd name="connsiteY4" fmla="*/ 1440000 h 1440000"/>
              <a:gd name="connsiteX5" fmla="*/ 0 w 3060000"/>
              <a:gd name="connsiteY5"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0000" h="1440000">
                <a:moveTo>
                  <a:pt x="0" y="0"/>
                </a:moveTo>
                <a:lnTo>
                  <a:pt x="2041200" y="0"/>
                </a:lnTo>
                <a:lnTo>
                  <a:pt x="2041200" y="258609"/>
                </a:lnTo>
                <a:lnTo>
                  <a:pt x="3060000" y="258609"/>
                </a:lnTo>
                <a:lnTo>
                  <a:pt x="3060000" y="1440000"/>
                </a:lnTo>
                <a:lnTo>
                  <a:pt x="0" y="1440000"/>
                </a:lnTo>
                <a:close/>
              </a:path>
            </a:pathLst>
          </a:custGeom>
          <a:solidFill>
            <a:srgbClr val="929292"/>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0" bIns="71437" numCol="1" spcCol="38100" rtlCol="0" anchor="t">
            <a:noAutofit/>
          </a:bodyPr>
          <a:lstStyle/>
          <a:p>
            <a:pPr defTabSz="584200">
              <a:lnSpc>
                <a:spcPts val="1300"/>
              </a:lnSpc>
              <a:spcBef>
                <a:spcPts val="4800"/>
              </a:spcBef>
            </a:pPr>
            <a:r>
              <a:rPr lang="de-DE" sz="1200" spc="0" dirty="0">
                <a:latin typeface="Arial" panose="020B0604020202020204" pitchFamily="34" charset="0"/>
                <a:cs typeface="Arial" panose="020B0604020202020204" pitchFamily="34" charset="0"/>
              </a:rPr>
              <a:t>Sie können zwischen zwei Zeichenpunkten einer [Freihandform] eine gerade Linie ziehen, wenn Sie dabei eine bestimmte Taste gedrückt halten.</a:t>
            </a: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endParaRPr lang="de-DE" sz="1200" spc="0" dirty="0">
              <a:latin typeface="Arial" panose="020B0604020202020204" pitchFamily="34" charset="0"/>
              <a:cs typeface="Arial" panose="020B0604020202020204" pitchFamily="34" charset="0"/>
            </a:endParaRPr>
          </a:p>
        </p:txBody>
      </p:sp>
      <p:sp>
        <p:nvSpPr>
          <p:cNvPr id="49" name="Thema Tipp 2">
            <a:extLst>
              <a:ext uri="{FF2B5EF4-FFF2-40B4-BE49-F238E27FC236}">
                <a16:creationId xmlns:a16="http://schemas.microsoft.com/office/drawing/2014/main" id="{126C0186-8D1D-BB47-8963-56BD750EE59A}"/>
              </a:ext>
            </a:extLst>
          </p:cNvPr>
          <p:cNvSpPr/>
          <p:nvPr/>
        </p:nvSpPr>
        <p:spPr>
          <a:xfrm>
            <a:off x="3060680"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1 h 1440000"/>
              <a:gd name="connsiteX3" fmla="*/ 1022400 w 3060000"/>
              <a:gd name="connsiteY3" fmla="*/ 1 h 1440000"/>
              <a:gd name="connsiteX4" fmla="*/ 1022400 w 3060000"/>
              <a:gd name="connsiteY4" fmla="*/ 258610 h 1440000"/>
              <a:gd name="connsiteX5" fmla="*/ 2041200 w 3060000"/>
              <a:gd name="connsiteY5" fmla="*/ 258610 h 1440000"/>
              <a:gd name="connsiteX6" fmla="*/ 2041200 w 3060000"/>
              <a:gd name="connsiteY6" fmla="*/ 258609 h 1440000"/>
              <a:gd name="connsiteX7" fmla="*/ 3060000 w 3060000"/>
              <a:gd name="connsiteY7" fmla="*/ 258609 h 1440000"/>
              <a:gd name="connsiteX8" fmla="*/ 3060000 w 3060000"/>
              <a:gd name="connsiteY8" fmla="*/ 1440000 h 1440000"/>
              <a:gd name="connsiteX9" fmla="*/ 0 w 3060000"/>
              <a:gd name="connsiteY9" fmla="*/ 1440000 h 1440000"/>
              <a:gd name="connsiteX0" fmla="*/ 0 w 3060000"/>
              <a:gd name="connsiteY0" fmla="*/ 0 h 1440000"/>
              <a:gd name="connsiteX1" fmla="*/ 2041200 w 3060000"/>
              <a:gd name="connsiteY1" fmla="*/ 0 h 1440000"/>
              <a:gd name="connsiteX2" fmla="*/ 1022400 w 3060000"/>
              <a:gd name="connsiteY2" fmla="*/ 1 h 1440000"/>
              <a:gd name="connsiteX3" fmla="*/ 1022400 w 3060000"/>
              <a:gd name="connsiteY3" fmla="*/ 258610 h 1440000"/>
              <a:gd name="connsiteX4" fmla="*/ 2041200 w 3060000"/>
              <a:gd name="connsiteY4" fmla="*/ 258610 h 1440000"/>
              <a:gd name="connsiteX5" fmla="*/ 2041200 w 3060000"/>
              <a:gd name="connsiteY5" fmla="*/ 258609 h 1440000"/>
              <a:gd name="connsiteX6" fmla="*/ 3060000 w 3060000"/>
              <a:gd name="connsiteY6" fmla="*/ 258609 h 1440000"/>
              <a:gd name="connsiteX7" fmla="*/ 3060000 w 3060000"/>
              <a:gd name="connsiteY7" fmla="*/ 1440000 h 1440000"/>
              <a:gd name="connsiteX8" fmla="*/ 0 w 3060000"/>
              <a:gd name="connsiteY8" fmla="*/ 1440000 h 1440000"/>
              <a:gd name="connsiteX9" fmla="*/ 0 w 3060000"/>
              <a:gd name="connsiteY9" fmla="*/ 0 h 1440000"/>
              <a:gd name="connsiteX0" fmla="*/ 0 w 3060000"/>
              <a:gd name="connsiteY0" fmla="*/ 0 h 1440000"/>
              <a:gd name="connsiteX1" fmla="*/ 1022400 w 3060000"/>
              <a:gd name="connsiteY1" fmla="*/ 1 h 1440000"/>
              <a:gd name="connsiteX2" fmla="*/ 1022400 w 3060000"/>
              <a:gd name="connsiteY2" fmla="*/ 258610 h 1440000"/>
              <a:gd name="connsiteX3" fmla="*/ 2041200 w 3060000"/>
              <a:gd name="connsiteY3" fmla="*/ 258610 h 1440000"/>
              <a:gd name="connsiteX4" fmla="*/ 2041200 w 3060000"/>
              <a:gd name="connsiteY4" fmla="*/ 258609 h 1440000"/>
              <a:gd name="connsiteX5" fmla="*/ 3060000 w 3060000"/>
              <a:gd name="connsiteY5" fmla="*/ 258609 h 1440000"/>
              <a:gd name="connsiteX6" fmla="*/ 3060000 w 3060000"/>
              <a:gd name="connsiteY6" fmla="*/ 1440000 h 1440000"/>
              <a:gd name="connsiteX7" fmla="*/ 0 w 3060000"/>
              <a:gd name="connsiteY7" fmla="*/ 1440000 h 1440000"/>
              <a:gd name="connsiteX8" fmla="*/ 0 w 3060000"/>
              <a:gd name="connsiteY8"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000" h="1440000">
                <a:moveTo>
                  <a:pt x="0" y="0"/>
                </a:moveTo>
                <a:lnTo>
                  <a:pt x="1022400" y="1"/>
                </a:lnTo>
                <a:lnTo>
                  <a:pt x="1022400" y="258610"/>
                </a:lnTo>
                <a:lnTo>
                  <a:pt x="2041200" y="258610"/>
                </a:lnTo>
                <a:lnTo>
                  <a:pt x="2041200" y="258609"/>
                </a:lnTo>
                <a:lnTo>
                  <a:pt x="3060000" y="258609"/>
                </a:lnTo>
                <a:lnTo>
                  <a:pt x="3060000" y="1440000"/>
                </a:lnTo>
                <a:lnTo>
                  <a:pt x="0" y="1440000"/>
                </a:lnTo>
                <a:lnTo>
                  <a:pt x="0" y="0"/>
                </a:lnTo>
                <a:close/>
              </a:path>
            </a:pathLst>
          </a:cu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ctr">
            <a:noAutofit/>
          </a:bodyPr>
          <a:lstStyle/>
          <a:p>
            <a:pPr defTabSz="584200">
              <a:spcBef>
                <a:spcPts val="4800"/>
              </a:spcBef>
            </a:pPr>
            <a:r>
              <a:rPr lang="de-DE" sz="1600" i="1" spc="0" dirty="0">
                <a:solidFill>
                  <a:schemeClr val="bg1"/>
                </a:solidFill>
                <a:latin typeface="+mn-lt"/>
                <a:cs typeface="Arial" panose="020B0604020202020204" pitchFamily="34" charset="0"/>
              </a:rPr>
              <a:t>Tipp 2:</a:t>
            </a:r>
            <a:br>
              <a:rPr lang="de-DE" sz="1600" i="1" spc="0" dirty="0">
                <a:solidFill>
                  <a:schemeClr val="bg1"/>
                </a:solidFill>
                <a:latin typeface="+mn-lt"/>
                <a:cs typeface="Arial" panose="020B0604020202020204" pitchFamily="34" charset="0"/>
              </a:rPr>
            </a:br>
            <a:br>
              <a:rPr lang="de-DE" sz="1600" i="1" spc="0" dirty="0">
                <a:solidFill>
                  <a:schemeClr val="bg1"/>
                </a:solidFill>
                <a:latin typeface="+mn-lt"/>
                <a:cs typeface="Arial" panose="020B0604020202020204" pitchFamily="34" charset="0"/>
              </a:rPr>
            </a:br>
            <a:r>
              <a:rPr lang="de-DE" sz="1600" i="1" spc="0" dirty="0">
                <a:solidFill>
                  <a:schemeClr val="bg1"/>
                </a:solidFill>
                <a:latin typeface="+mn-lt"/>
                <a:cs typeface="Arial" panose="020B0604020202020204" pitchFamily="34" charset="0"/>
              </a:rPr>
              <a:t>Eine spezielle Schablone mit geraden Linien anfertigen.</a:t>
            </a:r>
            <a:br>
              <a:rPr lang="de-DE" sz="1600" i="1" spc="0" dirty="0">
                <a:solidFill>
                  <a:schemeClr val="bg1"/>
                </a:solidFill>
                <a:latin typeface="+mn-lt"/>
                <a:cs typeface="Arial" panose="020B0604020202020204" pitchFamily="34" charset="0"/>
              </a:rPr>
            </a:br>
            <a:br>
              <a:rPr kumimoji="0" lang="de-DE" sz="1600" b="0" i="1" u="none" strike="noStrike" cap="none" spc="-96" normalizeH="0" baseline="0" dirty="0">
                <a:ln>
                  <a:noFill/>
                </a:ln>
                <a:solidFill>
                  <a:schemeClr val="bg1"/>
                </a:solidFill>
                <a:effectLst/>
                <a:uFillTx/>
                <a:latin typeface="+mn-lt"/>
                <a:cs typeface="Arial" panose="020B0604020202020204" pitchFamily="34" charset="0"/>
                <a:sym typeface="Arial Black"/>
              </a:rPr>
            </a:br>
            <a:endParaRPr kumimoji="0" lang="de-DE" sz="1600" b="0" i="1" u="none" strike="noStrike" cap="none" spc="-96" normalizeH="0" baseline="0" dirty="0">
              <a:ln>
                <a:noFill/>
              </a:ln>
              <a:solidFill>
                <a:schemeClr val="bg1"/>
              </a:solidFill>
              <a:effectLst/>
              <a:uFillTx/>
              <a:latin typeface="+mn-lt"/>
              <a:cs typeface="Arial" panose="020B0604020202020204" pitchFamily="34" charset="0"/>
              <a:sym typeface="Arial Black"/>
            </a:endParaRPr>
          </a:p>
        </p:txBody>
      </p:sp>
      <p:sp>
        <p:nvSpPr>
          <p:cNvPr id="15" name="Lösung 1">
            <a:extLst>
              <a:ext uri="{FF2B5EF4-FFF2-40B4-BE49-F238E27FC236}">
                <a16:creationId xmlns:a16="http://schemas.microsoft.com/office/drawing/2014/main" id="{4371963D-569F-E34E-A1D3-8DC99A51EA1E}"/>
              </a:ext>
            </a:extLst>
          </p:cNvPr>
          <p:cNvSpPr/>
          <p:nvPr/>
        </p:nvSpPr>
        <p:spPr>
          <a:xfrm>
            <a:off x="0" y="5418000"/>
            <a:ext cx="3060000" cy="1440000"/>
          </a:xfrm>
          <a:prstGeom prst="rect">
            <a:avLst/>
          </a:prstGeom>
          <a:solidFill>
            <a:srgbClr val="D3D3D3"/>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71437" bIns="71437" numCol="1" spcCol="38100" rtlCol="0" anchor="b">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Am besten macht es sich, wenn Sie mit einer [Freihandform] das mittlere Haus nachzeichnen.</a:t>
            </a: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So erhalten Sie eine perfekt passende Zuschnittsform.</a:t>
            </a:r>
          </a:p>
        </p:txBody>
      </p:sp>
      <p:sp>
        <p:nvSpPr>
          <p:cNvPr id="20" name="Tipp 1">
            <a:extLst>
              <a:ext uri="{FF2B5EF4-FFF2-40B4-BE49-F238E27FC236}">
                <a16:creationId xmlns:a16="http://schemas.microsoft.com/office/drawing/2014/main" id="{A391F1D3-D769-474D-9310-CC96AB13187F}"/>
              </a:ext>
            </a:extLst>
          </p:cNvPr>
          <p:cNvSpPr/>
          <p:nvPr/>
        </p:nvSpPr>
        <p:spPr>
          <a:xfrm>
            <a:off x="0"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258609 h 1440000"/>
              <a:gd name="connsiteX3" fmla="*/ 3060000 w 3060000"/>
              <a:gd name="connsiteY3" fmla="*/ 258609 h 1440000"/>
              <a:gd name="connsiteX4" fmla="*/ 3060000 w 3060000"/>
              <a:gd name="connsiteY4" fmla="*/ 1440000 h 1440000"/>
              <a:gd name="connsiteX5" fmla="*/ 0 w 3060000"/>
              <a:gd name="connsiteY5"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0000" h="1440000">
                <a:moveTo>
                  <a:pt x="0" y="0"/>
                </a:moveTo>
                <a:lnTo>
                  <a:pt x="2041200" y="0"/>
                </a:lnTo>
                <a:lnTo>
                  <a:pt x="2041200" y="258609"/>
                </a:lnTo>
                <a:lnTo>
                  <a:pt x="3060000" y="258609"/>
                </a:lnTo>
                <a:lnTo>
                  <a:pt x="3060000" y="1440000"/>
                </a:lnTo>
                <a:lnTo>
                  <a:pt x="0" y="1440000"/>
                </a:lnTo>
                <a:close/>
              </a:path>
            </a:pathLst>
          </a:custGeom>
          <a:solidFill>
            <a:srgbClr val="929292"/>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0" bIns="71437" numCol="1" spcCol="38100" rtlCol="0" anchor="ctr">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Da die Funktion [Zuschneiden] unter [Bildformat] nur auf bestimmte Formen beschränkt ist, benötigen Sie eine eigene Schablone. Hierfür müssen Sie zunächst eine passende [Form] anlegen.</a:t>
            </a: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endParaRPr lang="de-DE" sz="1200" spc="0" dirty="0">
              <a:latin typeface="Arial" panose="020B0604020202020204" pitchFamily="34" charset="0"/>
              <a:cs typeface="Arial" panose="020B0604020202020204" pitchFamily="34" charset="0"/>
            </a:endParaRPr>
          </a:p>
        </p:txBody>
      </p:sp>
      <p:sp>
        <p:nvSpPr>
          <p:cNvPr id="25" name="Thema Tipp 1">
            <a:extLst>
              <a:ext uri="{FF2B5EF4-FFF2-40B4-BE49-F238E27FC236}">
                <a16:creationId xmlns:a16="http://schemas.microsoft.com/office/drawing/2014/main" id="{4A839A5D-1B6E-5A43-86DD-51BF0DDA584F}"/>
              </a:ext>
            </a:extLst>
          </p:cNvPr>
          <p:cNvSpPr/>
          <p:nvPr/>
        </p:nvSpPr>
        <p:spPr>
          <a:xfrm>
            <a:off x="0"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1 h 1440000"/>
              <a:gd name="connsiteX3" fmla="*/ 1022400 w 3060000"/>
              <a:gd name="connsiteY3" fmla="*/ 1 h 1440000"/>
              <a:gd name="connsiteX4" fmla="*/ 1022400 w 3060000"/>
              <a:gd name="connsiteY4" fmla="*/ 258610 h 1440000"/>
              <a:gd name="connsiteX5" fmla="*/ 2041200 w 3060000"/>
              <a:gd name="connsiteY5" fmla="*/ 258610 h 1440000"/>
              <a:gd name="connsiteX6" fmla="*/ 2041200 w 3060000"/>
              <a:gd name="connsiteY6" fmla="*/ 258609 h 1440000"/>
              <a:gd name="connsiteX7" fmla="*/ 3060000 w 3060000"/>
              <a:gd name="connsiteY7" fmla="*/ 258609 h 1440000"/>
              <a:gd name="connsiteX8" fmla="*/ 3060000 w 3060000"/>
              <a:gd name="connsiteY8" fmla="*/ 1440000 h 1440000"/>
              <a:gd name="connsiteX9" fmla="*/ 0 w 3060000"/>
              <a:gd name="connsiteY9" fmla="*/ 1440000 h 1440000"/>
              <a:gd name="connsiteX0" fmla="*/ 0 w 3060000"/>
              <a:gd name="connsiteY0" fmla="*/ 0 h 1440000"/>
              <a:gd name="connsiteX1" fmla="*/ 2041200 w 3060000"/>
              <a:gd name="connsiteY1" fmla="*/ 0 h 1440000"/>
              <a:gd name="connsiteX2" fmla="*/ 1022400 w 3060000"/>
              <a:gd name="connsiteY2" fmla="*/ 1 h 1440000"/>
              <a:gd name="connsiteX3" fmla="*/ 1022400 w 3060000"/>
              <a:gd name="connsiteY3" fmla="*/ 258610 h 1440000"/>
              <a:gd name="connsiteX4" fmla="*/ 2041200 w 3060000"/>
              <a:gd name="connsiteY4" fmla="*/ 258610 h 1440000"/>
              <a:gd name="connsiteX5" fmla="*/ 2041200 w 3060000"/>
              <a:gd name="connsiteY5" fmla="*/ 258609 h 1440000"/>
              <a:gd name="connsiteX6" fmla="*/ 3060000 w 3060000"/>
              <a:gd name="connsiteY6" fmla="*/ 258609 h 1440000"/>
              <a:gd name="connsiteX7" fmla="*/ 3060000 w 3060000"/>
              <a:gd name="connsiteY7" fmla="*/ 1440000 h 1440000"/>
              <a:gd name="connsiteX8" fmla="*/ 0 w 3060000"/>
              <a:gd name="connsiteY8" fmla="*/ 1440000 h 1440000"/>
              <a:gd name="connsiteX9" fmla="*/ 0 w 3060000"/>
              <a:gd name="connsiteY9" fmla="*/ 0 h 1440000"/>
              <a:gd name="connsiteX0" fmla="*/ 0 w 3060000"/>
              <a:gd name="connsiteY0" fmla="*/ 0 h 1440000"/>
              <a:gd name="connsiteX1" fmla="*/ 1022400 w 3060000"/>
              <a:gd name="connsiteY1" fmla="*/ 1 h 1440000"/>
              <a:gd name="connsiteX2" fmla="*/ 1022400 w 3060000"/>
              <a:gd name="connsiteY2" fmla="*/ 258610 h 1440000"/>
              <a:gd name="connsiteX3" fmla="*/ 2041200 w 3060000"/>
              <a:gd name="connsiteY3" fmla="*/ 258610 h 1440000"/>
              <a:gd name="connsiteX4" fmla="*/ 2041200 w 3060000"/>
              <a:gd name="connsiteY4" fmla="*/ 258609 h 1440000"/>
              <a:gd name="connsiteX5" fmla="*/ 3060000 w 3060000"/>
              <a:gd name="connsiteY5" fmla="*/ 258609 h 1440000"/>
              <a:gd name="connsiteX6" fmla="*/ 3060000 w 3060000"/>
              <a:gd name="connsiteY6" fmla="*/ 1440000 h 1440000"/>
              <a:gd name="connsiteX7" fmla="*/ 0 w 3060000"/>
              <a:gd name="connsiteY7" fmla="*/ 1440000 h 1440000"/>
              <a:gd name="connsiteX8" fmla="*/ 0 w 3060000"/>
              <a:gd name="connsiteY8"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000" h="1440000">
                <a:moveTo>
                  <a:pt x="0" y="0"/>
                </a:moveTo>
                <a:lnTo>
                  <a:pt x="1022400" y="1"/>
                </a:lnTo>
                <a:lnTo>
                  <a:pt x="1022400" y="258610"/>
                </a:lnTo>
                <a:lnTo>
                  <a:pt x="2041200" y="258610"/>
                </a:lnTo>
                <a:lnTo>
                  <a:pt x="2041200" y="258609"/>
                </a:lnTo>
                <a:lnTo>
                  <a:pt x="3060000" y="258609"/>
                </a:lnTo>
                <a:lnTo>
                  <a:pt x="3060000" y="1440000"/>
                </a:lnTo>
                <a:lnTo>
                  <a:pt x="0" y="1440000"/>
                </a:lnTo>
                <a:lnTo>
                  <a:pt x="0" y="0"/>
                </a:lnTo>
                <a:close/>
              </a:path>
            </a:pathLst>
          </a:custGeom>
          <a:solidFill>
            <a:srgbClr val="000000"/>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defTabSz="584200">
              <a:spcBef>
                <a:spcPts val="4800"/>
              </a:spcBef>
            </a:pPr>
            <a:r>
              <a:rPr lang="de-DE" sz="1600" i="1" spc="0" dirty="0">
                <a:solidFill>
                  <a:schemeClr val="bg1"/>
                </a:solidFill>
                <a:latin typeface="+mn-ea"/>
                <a:ea typeface="+mn-ea"/>
                <a:cs typeface="Arial" panose="020B0604020202020204" pitchFamily="34" charset="0"/>
              </a:rPr>
              <a:t>Tipp 1:</a:t>
            </a:r>
            <a:br>
              <a:rPr lang="de-DE" sz="1600" i="1" spc="0" dirty="0">
                <a:solidFill>
                  <a:schemeClr val="bg1"/>
                </a:solidFill>
                <a:latin typeface="+mn-ea"/>
                <a:ea typeface="+mn-ea"/>
                <a:cs typeface="Arial" panose="020B0604020202020204" pitchFamily="34" charset="0"/>
              </a:rPr>
            </a:br>
            <a:br>
              <a:rPr lang="de-DE" sz="1600" i="1" spc="0" dirty="0">
                <a:solidFill>
                  <a:schemeClr val="bg1"/>
                </a:solidFill>
                <a:latin typeface="+mn-ea"/>
                <a:ea typeface="+mn-ea"/>
                <a:cs typeface="Arial" panose="020B0604020202020204" pitchFamily="34" charset="0"/>
              </a:rPr>
            </a:br>
            <a:r>
              <a:rPr lang="de-DE" sz="1600" i="1" spc="0" dirty="0">
                <a:solidFill>
                  <a:schemeClr val="bg1"/>
                </a:solidFill>
                <a:latin typeface="+mn-ea"/>
                <a:ea typeface="+mn-ea"/>
                <a:cs typeface="Arial" panose="020B0604020202020204" pitchFamily="34" charset="0"/>
              </a:rPr>
              <a:t>Eine spezielle Schablone für ein Foto anfertigen.</a:t>
            </a:r>
            <a:br>
              <a:rPr lang="de-DE" sz="1600" i="1" spc="0" dirty="0">
                <a:solidFill>
                  <a:schemeClr val="bg1"/>
                </a:solidFill>
                <a:latin typeface="+mn-ea"/>
                <a:ea typeface="+mn-ea"/>
                <a:cs typeface="Arial" panose="020B0604020202020204" pitchFamily="34" charset="0"/>
              </a:rPr>
            </a:br>
            <a:endParaRPr lang="de-DE" sz="1600" i="1" spc="0" dirty="0">
              <a:solidFill>
                <a:schemeClr val="bg1"/>
              </a:solidFill>
              <a:latin typeface="+mn-ea"/>
              <a:ea typeface="+mn-ea"/>
              <a:cs typeface="Arial" panose="020B0604020202020204" pitchFamily="34" charset="0"/>
            </a:endParaRPr>
          </a:p>
        </p:txBody>
      </p:sp>
      <p:grpSp>
        <p:nvGrpSpPr>
          <p:cNvPr id="4" name="Test">
            <a:extLst>
              <a:ext uri="{FF2B5EF4-FFF2-40B4-BE49-F238E27FC236}">
                <a16:creationId xmlns:a16="http://schemas.microsoft.com/office/drawing/2014/main" id="{633E5FBA-FF1B-E547-9536-44C321BA04D2}"/>
              </a:ext>
            </a:extLst>
          </p:cNvPr>
          <p:cNvGrpSpPr/>
          <p:nvPr/>
        </p:nvGrpSpPr>
        <p:grpSpPr>
          <a:xfrm>
            <a:off x="1559496" y="6628"/>
            <a:ext cx="10632504" cy="4639901"/>
            <a:chOff x="1559496" y="6628"/>
            <a:chExt cx="10632504" cy="4639901"/>
          </a:xfrm>
        </p:grpSpPr>
        <p:sp>
          <p:nvSpPr>
            <p:cNvPr id="8" name="Text">
              <a:extLst>
                <a:ext uri="{FF2B5EF4-FFF2-40B4-BE49-F238E27FC236}">
                  <a16:creationId xmlns:a16="http://schemas.microsoft.com/office/drawing/2014/main" id="{14499808-E6CA-E849-A002-69A5B2DD7220}"/>
                </a:ext>
              </a:extLst>
            </p:cNvPr>
            <p:cNvSpPr txBox="1"/>
            <p:nvPr/>
          </p:nvSpPr>
          <p:spPr>
            <a:xfrm>
              <a:off x="2147044" y="131953"/>
              <a:ext cx="8672246" cy="11291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r">
                <a:lnSpc>
                  <a:spcPct val="100000"/>
                </a:lnSpc>
                <a:spcBef>
                  <a:spcPts val="0"/>
                </a:spcBef>
                <a:defRPr/>
              </a:pPr>
              <a:r>
                <a:rPr lang="de-DE" sz="4800" i="1" spc="0" dirty="0">
                  <a:latin typeface="Times New Roman" panose="02020603050405020304" pitchFamily="18" charset="0"/>
                </a:rPr>
                <a:t>Test</a:t>
              </a:r>
              <a:br>
                <a:rPr lang="de-DE" sz="4800" i="1" spc="0" dirty="0">
                  <a:latin typeface="Times New Roman" panose="02020603050405020304" pitchFamily="18" charset="0"/>
                </a:rPr>
              </a:br>
              <a:r>
                <a:rPr lang="de-DE" sz="1600" spc="0" dirty="0">
                  <a:latin typeface="Arial Black" panose="020B0A04020102020204" pitchFamily="34" charset="0"/>
                </a:rPr>
                <a:t>Schneiden Sie das Foto so zu, dass nur noch das mittlere Haus zu sehen ist!</a:t>
              </a:r>
            </a:p>
          </p:txBody>
        </p:sp>
        <p:pic>
          <p:nvPicPr>
            <p:cNvPr id="23" name="Original-Foto">
              <a:extLst>
                <a:ext uri="{FF2B5EF4-FFF2-40B4-BE49-F238E27FC236}">
                  <a16:creationId xmlns:a16="http://schemas.microsoft.com/office/drawing/2014/main" id="{142BBE4B-4FBC-0541-B16C-53F08B40702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496" y="1733405"/>
              <a:ext cx="3884165" cy="2913124"/>
            </a:xfrm>
            <a:prstGeom prst="rect">
              <a:avLst/>
            </a:prstGeom>
          </p:spPr>
        </p:pic>
        <p:pic>
          <p:nvPicPr>
            <p:cNvPr id="28" name="Foto-Ausschnitt">
              <a:extLst>
                <a:ext uri="{FF2B5EF4-FFF2-40B4-BE49-F238E27FC236}">
                  <a16:creationId xmlns:a16="http://schemas.microsoft.com/office/drawing/2014/main" id="{984CBEEC-D392-C74D-BBD3-8A9CAA001215}"/>
                </a:ext>
              </a:extLst>
            </p:cNvPr>
            <p:cNvPicPr>
              <a:picLocks noChangeAspect="1"/>
            </p:cNvPicPr>
            <p:nvPr/>
          </p:nvPicPr>
          <p:blipFill>
            <a:blip r:embed="rId3" cstate="print">
              <a:alphaModFix amt="35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32138" t="7017" r="25636"/>
            <a:stretch>
              <a:fillRect/>
            </a:stretch>
          </p:blipFill>
          <p:spPr>
            <a:xfrm>
              <a:off x="8216255" y="1884028"/>
              <a:ext cx="1672707" cy="2762501"/>
            </a:xfrm>
            <a:custGeom>
              <a:avLst/>
              <a:gdLst>
                <a:gd name="connsiteX0" fmla="*/ 600075 w 2828925"/>
                <a:gd name="connsiteY0" fmla="*/ 0 h 4672012"/>
                <a:gd name="connsiteX1" fmla="*/ 614363 w 2828925"/>
                <a:gd name="connsiteY1" fmla="*/ 528637 h 4672012"/>
                <a:gd name="connsiteX2" fmla="*/ 2057400 w 2828925"/>
                <a:gd name="connsiteY2" fmla="*/ 542925 h 4672012"/>
                <a:gd name="connsiteX3" fmla="*/ 2714625 w 2828925"/>
                <a:gd name="connsiteY3" fmla="*/ 2286000 h 4672012"/>
                <a:gd name="connsiteX4" fmla="*/ 2828925 w 2828925"/>
                <a:gd name="connsiteY4" fmla="*/ 2400300 h 4672012"/>
                <a:gd name="connsiteX5" fmla="*/ 2828925 w 2828925"/>
                <a:gd name="connsiteY5" fmla="*/ 4672012 h 4672012"/>
                <a:gd name="connsiteX6" fmla="*/ 0 w 2828925"/>
                <a:gd name="connsiteY6" fmla="*/ 4672012 h 4672012"/>
                <a:gd name="connsiteX7" fmla="*/ 0 w 2828925"/>
                <a:gd name="connsiteY7" fmla="*/ 2243137 h 4672012"/>
                <a:gd name="connsiteX8" fmla="*/ 314325 w 2828925"/>
                <a:gd name="connsiteY8" fmla="*/ 828675 h 4672012"/>
                <a:gd name="connsiteX9" fmla="*/ 357188 w 2828925"/>
                <a:gd name="connsiteY9" fmla="*/ 14287 h 4672012"/>
                <a:gd name="connsiteX10" fmla="*/ 600075 w 2828925"/>
                <a:gd name="connsiteY10" fmla="*/ 0 h 467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28925" h="4672012">
                  <a:moveTo>
                    <a:pt x="600075" y="0"/>
                  </a:moveTo>
                  <a:lnTo>
                    <a:pt x="614363" y="528637"/>
                  </a:lnTo>
                  <a:lnTo>
                    <a:pt x="2057400" y="542925"/>
                  </a:lnTo>
                  <a:lnTo>
                    <a:pt x="2714625" y="2286000"/>
                  </a:lnTo>
                  <a:lnTo>
                    <a:pt x="2828925" y="2400300"/>
                  </a:lnTo>
                  <a:lnTo>
                    <a:pt x="2828925" y="4672012"/>
                  </a:lnTo>
                  <a:lnTo>
                    <a:pt x="0" y="4672012"/>
                  </a:lnTo>
                  <a:lnTo>
                    <a:pt x="0" y="2243137"/>
                  </a:lnTo>
                  <a:lnTo>
                    <a:pt x="314325" y="828675"/>
                  </a:lnTo>
                  <a:lnTo>
                    <a:pt x="357188" y="14287"/>
                  </a:lnTo>
                  <a:lnTo>
                    <a:pt x="600075" y="0"/>
                  </a:lnTo>
                  <a:close/>
                </a:path>
              </a:pathLst>
            </a:custGeom>
            <a:ln w="38100">
              <a:solidFill>
                <a:schemeClr val="tx1"/>
              </a:solidFill>
              <a:prstDash val="sysDot"/>
            </a:ln>
          </p:spPr>
        </p:pic>
        <p:grpSp>
          <p:nvGrpSpPr>
            <p:cNvPr id="12" name="Pfeil">
              <a:extLst>
                <a:ext uri="{FF2B5EF4-FFF2-40B4-BE49-F238E27FC236}">
                  <a16:creationId xmlns:a16="http://schemas.microsoft.com/office/drawing/2014/main" id="{0DEB3570-AC14-654D-A59E-9850A02C5DF8}"/>
                </a:ext>
              </a:extLst>
            </p:cNvPr>
            <p:cNvGrpSpPr/>
            <p:nvPr/>
          </p:nvGrpSpPr>
          <p:grpSpPr>
            <a:xfrm>
              <a:off x="6268492" y="2858386"/>
              <a:ext cx="975355" cy="663163"/>
              <a:chOff x="6295857" y="1613748"/>
              <a:chExt cx="479943" cy="326323"/>
            </a:xfrm>
          </p:grpSpPr>
          <p:cxnSp>
            <p:nvCxnSpPr>
              <p:cNvPr id="13" name="Gerade Verbindung 12">
                <a:extLst>
                  <a:ext uri="{FF2B5EF4-FFF2-40B4-BE49-F238E27FC236}">
                    <a16:creationId xmlns:a16="http://schemas.microsoft.com/office/drawing/2014/main" id="{1974AE9F-CABD-8341-B208-B1E146BD13D6}"/>
                  </a:ext>
                </a:extLst>
              </p:cNvPr>
              <p:cNvCxnSpPr>
                <a:cxnSpLocks/>
              </p:cNvCxnSpPr>
              <p:nvPr/>
            </p:nvCxnSpPr>
            <p:spPr>
              <a:xfrm>
                <a:off x="6295857" y="1776910"/>
                <a:ext cx="326323" cy="0"/>
              </a:xfrm>
              <a:prstGeom prst="line">
                <a:avLst/>
              </a:prstGeom>
              <a:noFill/>
              <a:ln w="38100" cap="flat">
                <a:solidFill>
                  <a:schemeClr val="tx1"/>
                </a:solidFill>
                <a:prstDash val="solid"/>
                <a:miter lim="400000"/>
              </a:ln>
              <a:effectLst/>
              <a:sp3d/>
            </p:spPr>
            <p:style>
              <a:lnRef idx="0">
                <a:scrgbClr r="0" g="0" b="0"/>
              </a:lnRef>
              <a:fillRef idx="0">
                <a:scrgbClr r="0" g="0" b="0"/>
              </a:fillRef>
              <a:effectRef idx="0">
                <a:scrgbClr r="0" g="0" b="0"/>
              </a:effectRef>
              <a:fontRef idx="none"/>
            </p:style>
          </p:cxnSp>
          <p:sp>
            <p:nvSpPr>
              <p:cNvPr id="14" name="Spitze">
                <a:extLst>
                  <a:ext uri="{FF2B5EF4-FFF2-40B4-BE49-F238E27FC236}">
                    <a16:creationId xmlns:a16="http://schemas.microsoft.com/office/drawing/2014/main" id="{5CDCFBE2-8DC7-724A-85A7-76AFBC8B13A0}"/>
                  </a:ext>
                </a:extLst>
              </p:cNvPr>
              <p:cNvSpPr>
                <a:spLocks noChangeAspect="1"/>
              </p:cNvSpPr>
              <p:nvPr/>
            </p:nvSpPr>
            <p:spPr>
              <a:xfrm>
                <a:off x="6612639" y="1613748"/>
                <a:ext cx="163161" cy="326323"/>
              </a:xfrm>
              <a:custGeom>
                <a:avLst/>
                <a:gdLst>
                  <a:gd name="connsiteX0" fmla="*/ 0 w 418222"/>
                  <a:gd name="connsiteY0" fmla="*/ 0 h 836443"/>
                  <a:gd name="connsiteX1" fmla="*/ 418222 w 418222"/>
                  <a:gd name="connsiteY1" fmla="*/ 418221 h 836443"/>
                  <a:gd name="connsiteX2" fmla="*/ 0 w 418222"/>
                  <a:gd name="connsiteY2" fmla="*/ 836443 h 836443"/>
                  <a:gd name="connsiteX3" fmla="*/ 0 w 418222"/>
                  <a:gd name="connsiteY3" fmla="*/ 0 h 836443"/>
                </a:gdLst>
                <a:ahLst/>
                <a:cxnLst>
                  <a:cxn ang="0">
                    <a:pos x="connsiteX0" y="connsiteY0"/>
                  </a:cxn>
                  <a:cxn ang="0">
                    <a:pos x="connsiteX1" y="connsiteY1"/>
                  </a:cxn>
                  <a:cxn ang="0">
                    <a:pos x="connsiteX2" y="connsiteY2"/>
                  </a:cxn>
                  <a:cxn ang="0">
                    <a:pos x="connsiteX3" y="connsiteY3"/>
                  </a:cxn>
                </a:cxnLst>
                <a:rect l="l" t="t" r="r" b="b"/>
                <a:pathLst>
                  <a:path w="418222" h="836443">
                    <a:moveTo>
                      <a:pt x="0" y="0"/>
                    </a:moveTo>
                    <a:lnTo>
                      <a:pt x="418222" y="418221"/>
                    </a:lnTo>
                    <a:lnTo>
                      <a:pt x="0" y="836443"/>
                    </a:lnTo>
                    <a:lnTo>
                      <a:pt x="0" y="0"/>
                    </a:lnTo>
                    <a:close/>
                  </a:path>
                </a:pathLst>
              </a:custGeom>
              <a:solidFill>
                <a:schemeClr val="tx1"/>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grpSp>
          <p:nvGrpSpPr>
            <p:cNvPr id="18" name="Zeitachse">
              <a:extLst>
                <a:ext uri="{FF2B5EF4-FFF2-40B4-BE49-F238E27FC236}">
                  <a16:creationId xmlns:a16="http://schemas.microsoft.com/office/drawing/2014/main" id="{58925CB7-96FA-0C4D-BE68-F0467579549D}"/>
                </a:ext>
              </a:extLst>
            </p:cNvPr>
            <p:cNvGrpSpPr/>
            <p:nvPr/>
          </p:nvGrpSpPr>
          <p:grpSpPr>
            <a:xfrm>
              <a:off x="10941067" y="6628"/>
              <a:ext cx="1250933" cy="1312297"/>
              <a:chOff x="10941067" y="6628"/>
              <a:chExt cx="1250933" cy="1312297"/>
            </a:xfrm>
          </p:grpSpPr>
          <p:sp>
            <p:nvSpPr>
              <p:cNvPr id="19" name="Hilsform weiß hinter Zeitleiste rund">
                <a:extLst>
                  <a:ext uri="{FF2B5EF4-FFF2-40B4-BE49-F238E27FC236}">
                    <a16:creationId xmlns:a16="http://schemas.microsoft.com/office/drawing/2014/main" id="{E39A5E56-FF82-0F42-B287-E7689EB30943}"/>
                  </a:ext>
                </a:extLst>
              </p:cNvPr>
              <p:cNvSpPr/>
              <p:nvPr/>
            </p:nvSpPr>
            <p:spPr>
              <a:xfrm>
                <a:off x="10941067" y="6628"/>
                <a:ext cx="1250933" cy="1312297"/>
              </a:xfrm>
              <a:custGeom>
                <a:avLst/>
                <a:gdLst>
                  <a:gd name="connsiteX0" fmla="*/ 194553 w 1250933"/>
                  <a:gd name="connsiteY0" fmla="*/ 0 h 1312297"/>
                  <a:gd name="connsiteX1" fmla="*/ 1250932 w 1250933"/>
                  <a:gd name="connsiteY1" fmla="*/ 0 h 1312297"/>
                  <a:gd name="connsiteX2" fmla="*/ 1250933 w 1250933"/>
                  <a:gd name="connsiteY2" fmla="*/ 28 h 1312297"/>
                  <a:gd name="connsiteX3" fmla="*/ 1250933 w 1250933"/>
                  <a:gd name="connsiteY3" fmla="*/ 933217 h 1312297"/>
                  <a:gd name="connsiteX4" fmla="*/ 1222357 w 1250933"/>
                  <a:gd name="connsiteY4" fmla="*/ 914988 h 1312297"/>
                  <a:gd name="connsiteX5" fmla="*/ 1236645 w 1250933"/>
                  <a:gd name="connsiteY5" fmla="*/ 885494 h 1312297"/>
                  <a:gd name="connsiteX6" fmla="*/ 1207593 w 1250933"/>
                  <a:gd name="connsiteY6" fmla="*/ 928357 h 1312297"/>
                  <a:gd name="connsiteX7" fmla="*/ 1207563 w 1250933"/>
                  <a:gd name="connsiteY7" fmla="*/ 928452 h 1312297"/>
                  <a:gd name="connsiteX8" fmla="*/ 628476 w 1250933"/>
                  <a:gd name="connsiteY8" fmla="*/ 1312297 h 1312297"/>
                  <a:gd name="connsiteX9" fmla="*/ 0 w 1250933"/>
                  <a:gd name="connsiteY9" fmla="*/ 683821 h 1312297"/>
                  <a:gd name="connsiteX10" fmla="*/ 184076 w 1250933"/>
                  <a:gd name="connsiteY10" fmla="*/ 239421 h 1312297"/>
                  <a:gd name="connsiteX11" fmla="*/ 194553 w 1250933"/>
                  <a:gd name="connsiteY11" fmla="*/ 230777 h 131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0933" h="1312297">
                    <a:moveTo>
                      <a:pt x="194553" y="0"/>
                    </a:moveTo>
                    <a:lnTo>
                      <a:pt x="1250932" y="0"/>
                    </a:lnTo>
                    <a:lnTo>
                      <a:pt x="1250933" y="28"/>
                    </a:lnTo>
                    <a:lnTo>
                      <a:pt x="1250933" y="933217"/>
                    </a:lnTo>
                    <a:lnTo>
                      <a:pt x="1222357" y="914988"/>
                    </a:lnTo>
                    <a:lnTo>
                      <a:pt x="1236645" y="885494"/>
                    </a:lnTo>
                    <a:lnTo>
                      <a:pt x="1207593" y="928357"/>
                    </a:lnTo>
                    <a:cubicBezTo>
                      <a:pt x="1207583" y="928389"/>
                      <a:pt x="1207573" y="928420"/>
                      <a:pt x="1207563" y="928452"/>
                    </a:cubicBezTo>
                    <a:cubicBezTo>
                      <a:pt x="1112155" y="1154022"/>
                      <a:pt x="888799" y="1312297"/>
                      <a:pt x="628476" y="1312297"/>
                    </a:cubicBezTo>
                    <a:cubicBezTo>
                      <a:pt x="281378" y="1312297"/>
                      <a:pt x="0" y="1030919"/>
                      <a:pt x="0" y="683821"/>
                    </a:cubicBezTo>
                    <a:cubicBezTo>
                      <a:pt x="0" y="510272"/>
                      <a:pt x="70345" y="353153"/>
                      <a:pt x="184076" y="239421"/>
                    </a:cubicBezTo>
                    <a:lnTo>
                      <a:pt x="194553" y="23077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Zeitleiste rund Bogen">
                <a:extLst>
                  <a:ext uri="{FF2B5EF4-FFF2-40B4-BE49-F238E27FC236}">
                    <a16:creationId xmlns:a16="http://schemas.microsoft.com/office/drawing/2014/main" id="{C5D77559-4989-5045-9E16-C3D312027637}"/>
                  </a:ext>
                </a:extLst>
              </p:cNvPr>
              <p:cNvSpPr>
                <a:spLocks noChangeAspect="1"/>
              </p:cNvSpPr>
              <p:nvPr/>
            </p:nvSpPr>
            <p:spPr>
              <a:xfrm>
                <a:off x="11105180" y="260801"/>
                <a:ext cx="882917" cy="882917"/>
              </a:xfrm>
              <a:prstGeom prst="arc">
                <a:avLst>
                  <a:gd name="adj1" fmla="val 4033659"/>
                  <a:gd name="adj2" fmla="val 14669351"/>
                </a:avLst>
              </a:prstGeom>
              <a:no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4" name="Zeitleiste rund 2">
                <a:extLst>
                  <a:ext uri="{FF2B5EF4-FFF2-40B4-BE49-F238E27FC236}">
                    <a16:creationId xmlns:a16="http://schemas.microsoft.com/office/drawing/2014/main" id="{E595676B-6DA9-5C4B-B0F5-5AC43FD5BB13}"/>
                  </a:ext>
                </a:extLst>
              </p:cNvPr>
              <p:cNvSpPr/>
              <p:nvPr/>
            </p:nvSpPr>
            <p:spPr>
              <a:xfrm rot="900000">
                <a:off x="11650428" y="277942"/>
                <a:ext cx="11460" cy="31171"/>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Zeitleiste rund 3">
                <a:extLst>
                  <a:ext uri="{FF2B5EF4-FFF2-40B4-BE49-F238E27FC236}">
                    <a16:creationId xmlns:a16="http://schemas.microsoft.com/office/drawing/2014/main" id="{DB8ECA8E-268A-664C-9AC6-081C94E30EEB}"/>
                  </a:ext>
                </a:extLst>
              </p:cNvPr>
              <p:cNvSpPr/>
              <p:nvPr/>
            </p:nvSpPr>
            <p:spPr>
              <a:xfrm rot="1800000">
                <a:off x="11744640" y="318112"/>
                <a:ext cx="11460" cy="62550"/>
              </a:xfrm>
              <a:custGeom>
                <a:avLst/>
                <a:gdLst>
                  <a:gd name="connsiteX0" fmla="*/ 0 w 45803"/>
                  <a:gd name="connsiteY0" fmla="*/ 0 h 226238"/>
                  <a:gd name="connsiteX1" fmla="*/ 45803 w 45803"/>
                  <a:gd name="connsiteY1" fmla="*/ 0 h 226238"/>
                  <a:gd name="connsiteX2" fmla="*/ 45803 w 45803"/>
                  <a:gd name="connsiteY2" fmla="*/ 226238 h 226238"/>
                  <a:gd name="connsiteX3" fmla="*/ 0 w 45803"/>
                  <a:gd name="connsiteY3" fmla="*/ 225215 h 226238"/>
                  <a:gd name="connsiteX4" fmla="*/ 0 w 45803"/>
                  <a:gd name="connsiteY4" fmla="*/ 0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0" y="0"/>
                    </a:moveTo>
                    <a:lnTo>
                      <a:pt x="45803" y="0"/>
                    </a:lnTo>
                    <a:lnTo>
                      <a:pt x="45803" y="226238"/>
                    </a:lnTo>
                    <a:lnTo>
                      <a:pt x="0" y="225215"/>
                    </a:lnTo>
                    <a:lnTo>
                      <a:pt x="0" y="0"/>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Zeitleiste rund 5">
                <a:extLst>
                  <a:ext uri="{FF2B5EF4-FFF2-40B4-BE49-F238E27FC236}">
                    <a16:creationId xmlns:a16="http://schemas.microsoft.com/office/drawing/2014/main" id="{D9D7D3C8-4BB4-6A48-BF43-235B281B74FD}"/>
                  </a:ext>
                </a:extLst>
              </p:cNvPr>
              <p:cNvSpPr/>
              <p:nvPr/>
            </p:nvSpPr>
            <p:spPr>
              <a:xfrm rot="3600000">
                <a:off x="11893781" y="467254"/>
                <a:ext cx="11459" cy="62550"/>
              </a:xfrm>
              <a:custGeom>
                <a:avLst/>
                <a:gdLst>
                  <a:gd name="connsiteX0" fmla="*/ 0 w 45803"/>
                  <a:gd name="connsiteY0" fmla="*/ 0 h 226238"/>
                  <a:gd name="connsiteX1" fmla="*/ 45803 w 45803"/>
                  <a:gd name="connsiteY1" fmla="*/ 0 h 226238"/>
                  <a:gd name="connsiteX2" fmla="*/ 45802 w 45803"/>
                  <a:gd name="connsiteY2" fmla="*/ 225215 h 226238"/>
                  <a:gd name="connsiteX3" fmla="*/ 0 w 45803"/>
                  <a:gd name="connsiteY3" fmla="*/ 226238 h 226238"/>
                  <a:gd name="connsiteX4" fmla="*/ 0 w 45803"/>
                  <a:gd name="connsiteY4" fmla="*/ 0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0" y="0"/>
                    </a:moveTo>
                    <a:lnTo>
                      <a:pt x="45803" y="0"/>
                    </a:lnTo>
                    <a:lnTo>
                      <a:pt x="45802" y="225215"/>
                    </a:lnTo>
                    <a:lnTo>
                      <a:pt x="0" y="226238"/>
                    </a:lnTo>
                    <a:lnTo>
                      <a:pt x="0" y="0"/>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Zeitleiste rund 6">
                <a:extLst>
                  <a:ext uri="{FF2B5EF4-FFF2-40B4-BE49-F238E27FC236}">
                    <a16:creationId xmlns:a16="http://schemas.microsoft.com/office/drawing/2014/main" id="{3858834C-B3B9-8D44-9BD8-EB3BA5BECD0E}"/>
                  </a:ext>
                </a:extLst>
              </p:cNvPr>
              <p:cNvSpPr/>
              <p:nvPr/>
            </p:nvSpPr>
            <p:spPr>
              <a:xfrm rot="4500000">
                <a:off x="11934486" y="565526"/>
                <a:ext cx="11459" cy="62550"/>
              </a:xfrm>
              <a:custGeom>
                <a:avLst/>
                <a:gdLst>
                  <a:gd name="connsiteX0" fmla="*/ 0 w 45802"/>
                  <a:gd name="connsiteY0" fmla="*/ 1 h 226221"/>
                  <a:gd name="connsiteX1" fmla="*/ 45802 w 45802"/>
                  <a:gd name="connsiteY1" fmla="*/ 0 h 226221"/>
                  <a:gd name="connsiteX2" fmla="*/ 45802 w 45802"/>
                  <a:gd name="connsiteY2" fmla="*/ 226221 h 226221"/>
                  <a:gd name="connsiteX3" fmla="*/ 0 w 45802"/>
                  <a:gd name="connsiteY3" fmla="*/ 225758 h 226221"/>
                  <a:gd name="connsiteX4" fmla="*/ 0 w 45802"/>
                  <a:gd name="connsiteY4" fmla="*/ 1 h 226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21">
                    <a:moveTo>
                      <a:pt x="0" y="1"/>
                    </a:moveTo>
                    <a:lnTo>
                      <a:pt x="45802" y="0"/>
                    </a:lnTo>
                    <a:lnTo>
                      <a:pt x="45802" y="226221"/>
                    </a:lnTo>
                    <a:lnTo>
                      <a:pt x="0" y="225758"/>
                    </a:lnTo>
                    <a:lnTo>
                      <a:pt x="0" y="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Zeitleiste rund 7">
                <a:extLst>
                  <a:ext uri="{FF2B5EF4-FFF2-40B4-BE49-F238E27FC236}">
                    <a16:creationId xmlns:a16="http://schemas.microsoft.com/office/drawing/2014/main" id="{20518A3F-C735-984A-97FA-AECD95158B31}"/>
                  </a:ext>
                </a:extLst>
              </p:cNvPr>
              <p:cNvSpPr/>
              <p:nvPr/>
            </p:nvSpPr>
            <p:spPr>
              <a:xfrm rot="5400000">
                <a:off x="11964060" y="686674"/>
                <a:ext cx="11459" cy="31171"/>
              </a:xfrm>
              <a:custGeom>
                <a:avLst/>
                <a:gdLst>
                  <a:gd name="connsiteX0" fmla="*/ 0 w 45803"/>
                  <a:gd name="connsiteY0" fmla="*/ 225706 h 225706"/>
                  <a:gd name="connsiteX1" fmla="*/ 0 w 45803"/>
                  <a:gd name="connsiteY1" fmla="*/ 0 h 225706"/>
                  <a:gd name="connsiteX2" fmla="*/ 45803 w 45803"/>
                  <a:gd name="connsiteY2" fmla="*/ 0 h 225706"/>
                  <a:gd name="connsiteX3" fmla="*/ 45803 w 45803"/>
                  <a:gd name="connsiteY3" fmla="*/ 225706 h 225706"/>
                  <a:gd name="connsiteX4" fmla="*/ 22903 w 45803"/>
                  <a:gd name="connsiteY4" fmla="*/ 224549 h 225706"/>
                  <a:gd name="connsiteX5" fmla="*/ 0 w 45803"/>
                  <a:gd name="connsiteY5" fmla="*/ 225706 h 22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6">
                    <a:moveTo>
                      <a:pt x="0" y="225706"/>
                    </a:moveTo>
                    <a:lnTo>
                      <a:pt x="0" y="0"/>
                    </a:lnTo>
                    <a:lnTo>
                      <a:pt x="45803" y="0"/>
                    </a:lnTo>
                    <a:lnTo>
                      <a:pt x="45803" y="225706"/>
                    </a:lnTo>
                    <a:lnTo>
                      <a:pt x="22903" y="224549"/>
                    </a:lnTo>
                    <a:lnTo>
                      <a:pt x="0" y="225706"/>
                    </a:lnTo>
                    <a:close/>
                  </a:path>
                </a:pathLst>
              </a:custGeom>
              <a:solidFill>
                <a:srgbClr val="204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Zeitleiste rund 21">
                <a:extLst>
                  <a:ext uri="{FF2B5EF4-FFF2-40B4-BE49-F238E27FC236}">
                    <a16:creationId xmlns:a16="http://schemas.microsoft.com/office/drawing/2014/main" id="{CF207E05-E266-124A-B80F-A78D616417DA}"/>
                  </a:ext>
                </a:extLst>
              </p:cNvPr>
              <p:cNvSpPr/>
              <p:nvPr/>
            </p:nvSpPr>
            <p:spPr>
              <a:xfrm rot="18000000">
                <a:off x="11173696" y="475534"/>
                <a:ext cx="11459" cy="29431"/>
              </a:xfrm>
              <a:custGeom>
                <a:avLst/>
                <a:gdLst>
                  <a:gd name="connsiteX0" fmla="*/ 45803 w 45803"/>
                  <a:gd name="connsiteY0" fmla="*/ 0 h 226237"/>
                  <a:gd name="connsiteX1" fmla="*/ 45803 w 45803"/>
                  <a:gd name="connsiteY1" fmla="*/ 226237 h 226237"/>
                  <a:gd name="connsiteX2" fmla="*/ 0 w 45803"/>
                  <a:gd name="connsiteY2" fmla="*/ 225215 h 226237"/>
                  <a:gd name="connsiteX3" fmla="*/ 0 w 45803"/>
                  <a:gd name="connsiteY3" fmla="*/ 0 h 226237"/>
                  <a:gd name="connsiteX4" fmla="*/ 45803 w 45803"/>
                  <a:gd name="connsiteY4" fmla="*/ 0 h 226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7">
                    <a:moveTo>
                      <a:pt x="45803" y="0"/>
                    </a:moveTo>
                    <a:lnTo>
                      <a:pt x="45803" y="226237"/>
                    </a:lnTo>
                    <a:lnTo>
                      <a:pt x="0" y="225215"/>
                    </a:lnTo>
                    <a:lnTo>
                      <a:pt x="0" y="0"/>
                    </a:lnTo>
                    <a:lnTo>
                      <a:pt x="45803"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Zeitleiste rund 22">
                <a:extLst>
                  <a:ext uri="{FF2B5EF4-FFF2-40B4-BE49-F238E27FC236}">
                    <a16:creationId xmlns:a16="http://schemas.microsoft.com/office/drawing/2014/main" id="{456FBBA8-BC45-DF4D-B15F-BF23BE66CC07}"/>
                  </a:ext>
                </a:extLst>
              </p:cNvPr>
              <p:cNvSpPr/>
              <p:nvPr/>
            </p:nvSpPr>
            <p:spPr>
              <a:xfrm rot="18900000">
                <a:off x="11241080" y="387715"/>
                <a:ext cx="11460" cy="29431"/>
              </a:xfrm>
              <a:custGeom>
                <a:avLst/>
                <a:gdLst>
                  <a:gd name="connsiteX0" fmla="*/ 45804 w 45804"/>
                  <a:gd name="connsiteY0" fmla="*/ 0 h 225646"/>
                  <a:gd name="connsiteX1" fmla="*/ 45804 w 45804"/>
                  <a:gd name="connsiteY1" fmla="*/ 225645 h 225646"/>
                  <a:gd name="connsiteX2" fmla="*/ 22901 w 45804"/>
                  <a:gd name="connsiteY2" fmla="*/ 224553 h 225646"/>
                  <a:gd name="connsiteX3" fmla="*/ 1 w 45804"/>
                  <a:gd name="connsiteY3" fmla="*/ 225646 h 225646"/>
                  <a:gd name="connsiteX4" fmla="*/ 0 w 45804"/>
                  <a:gd name="connsiteY4" fmla="*/ 0 h 225646"/>
                  <a:gd name="connsiteX5" fmla="*/ 45804 w 45804"/>
                  <a:gd name="connsiteY5" fmla="*/ 0 h 225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4" h="225646">
                    <a:moveTo>
                      <a:pt x="45804" y="0"/>
                    </a:moveTo>
                    <a:lnTo>
                      <a:pt x="45804" y="225645"/>
                    </a:lnTo>
                    <a:lnTo>
                      <a:pt x="22901" y="224553"/>
                    </a:lnTo>
                    <a:lnTo>
                      <a:pt x="1" y="225646"/>
                    </a:lnTo>
                    <a:lnTo>
                      <a:pt x="0" y="0"/>
                    </a:lnTo>
                    <a:lnTo>
                      <a:pt x="45804"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Zeitleiste rund 23">
                <a:extLst>
                  <a:ext uri="{FF2B5EF4-FFF2-40B4-BE49-F238E27FC236}">
                    <a16:creationId xmlns:a16="http://schemas.microsoft.com/office/drawing/2014/main" id="{79E2A58E-90E0-9345-8AAA-B8C4F451E385}"/>
                  </a:ext>
                </a:extLst>
              </p:cNvPr>
              <p:cNvSpPr/>
              <p:nvPr/>
            </p:nvSpPr>
            <p:spPr>
              <a:xfrm rot="19800000">
                <a:off x="11328899" y="320331"/>
                <a:ext cx="11460" cy="29431"/>
              </a:xfrm>
              <a:custGeom>
                <a:avLst/>
                <a:gdLst>
                  <a:gd name="connsiteX0" fmla="*/ 45802 w 45802"/>
                  <a:gd name="connsiteY0" fmla="*/ 0 h 226239"/>
                  <a:gd name="connsiteX1" fmla="*/ 45802 w 45802"/>
                  <a:gd name="connsiteY1" fmla="*/ 225217 h 226239"/>
                  <a:gd name="connsiteX2" fmla="*/ 0 w 45802"/>
                  <a:gd name="connsiteY2" fmla="*/ 226239 h 226239"/>
                  <a:gd name="connsiteX3" fmla="*/ 0 w 45802"/>
                  <a:gd name="connsiteY3" fmla="*/ 0 h 226239"/>
                  <a:gd name="connsiteX4" fmla="*/ 45802 w 45802"/>
                  <a:gd name="connsiteY4" fmla="*/ 0 h 226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39">
                    <a:moveTo>
                      <a:pt x="45802" y="0"/>
                    </a:moveTo>
                    <a:lnTo>
                      <a:pt x="45802" y="225217"/>
                    </a:lnTo>
                    <a:lnTo>
                      <a:pt x="0" y="226239"/>
                    </a:lnTo>
                    <a:lnTo>
                      <a:pt x="0" y="0"/>
                    </a:lnTo>
                    <a:lnTo>
                      <a:pt x="4580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Zeitleiste rund 24">
                <a:extLst>
                  <a:ext uri="{FF2B5EF4-FFF2-40B4-BE49-F238E27FC236}">
                    <a16:creationId xmlns:a16="http://schemas.microsoft.com/office/drawing/2014/main" id="{EF046DCE-3968-BE42-B651-C4A8A5E4937A}"/>
                  </a:ext>
                </a:extLst>
              </p:cNvPr>
              <p:cNvSpPr/>
              <p:nvPr/>
            </p:nvSpPr>
            <p:spPr>
              <a:xfrm rot="20700000">
                <a:off x="11431164" y="277971"/>
                <a:ext cx="11460" cy="29431"/>
              </a:xfrm>
              <a:custGeom>
                <a:avLst/>
                <a:gdLst>
                  <a:gd name="connsiteX0" fmla="*/ 45803 w 45803"/>
                  <a:gd name="connsiteY0" fmla="*/ 0 h 226223"/>
                  <a:gd name="connsiteX1" fmla="*/ 45803 w 45803"/>
                  <a:gd name="connsiteY1" fmla="*/ 226223 h 226223"/>
                  <a:gd name="connsiteX2" fmla="*/ 1 w 45803"/>
                  <a:gd name="connsiteY2" fmla="*/ 225758 h 226223"/>
                  <a:gd name="connsiteX3" fmla="*/ 0 w 45803"/>
                  <a:gd name="connsiteY3" fmla="*/ 0 h 226223"/>
                  <a:gd name="connsiteX4" fmla="*/ 45803 w 45803"/>
                  <a:gd name="connsiteY4" fmla="*/ 0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3">
                    <a:moveTo>
                      <a:pt x="45803" y="0"/>
                    </a:moveTo>
                    <a:lnTo>
                      <a:pt x="45803" y="226223"/>
                    </a:lnTo>
                    <a:lnTo>
                      <a:pt x="1" y="225758"/>
                    </a:lnTo>
                    <a:lnTo>
                      <a:pt x="0" y="0"/>
                    </a:lnTo>
                    <a:lnTo>
                      <a:pt x="45803"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Zeitleiste rund 1">
                <a:extLst>
                  <a:ext uri="{FF2B5EF4-FFF2-40B4-BE49-F238E27FC236}">
                    <a16:creationId xmlns:a16="http://schemas.microsoft.com/office/drawing/2014/main" id="{A313F287-CF5B-314C-8874-F1CF7113BE02}"/>
                  </a:ext>
                </a:extLst>
              </p:cNvPr>
              <p:cNvSpPr/>
              <p:nvPr/>
            </p:nvSpPr>
            <p:spPr>
              <a:xfrm>
                <a:off x="11540909" y="263523"/>
                <a:ext cx="11460" cy="31171"/>
              </a:xfrm>
              <a:custGeom>
                <a:avLst/>
                <a:gdLst>
                  <a:gd name="connsiteX0" fmla="*/ 0 w 45803"/>
                  <a:gd name="connsiteY0" fmla="*/ 0 h 225708"/>
                  <a:gd name="connsiteX1" fmla="*/ 45803 w 45803"/>
                  <a:gd name="connsiteY1" fmla="*/ 0 h 225708"/>
                  <a:gd name="connsiteX2" fmla="*/ 45803 w 45803"/>
                  <a:gd name="connsiteY2" fmla="*/ 225708 h 225708"/>
                  <a:gd name="connsiteX3" fmla="*/ 22902 w 45803"/>
                  <a:gd name="connsiteY3" fmla="*/ 224552 h 225708"/>
                  <a:gd name="connsiteX4" fmla="*/ 0 w 45803"/>
                  <a:gd name="connsiteY4" fmla="*/ 225708 h 225708"/>
                  <a:gd name="connsiteX5" fmla="*/ 0 w 45803"/>
                  <a:gd name="connsiteY5" fmla="*/ 0 h 22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8">
                    <a:moveTo>
                      <a:pt x="0" y="0"/>
                    </a:moveTo>
                    <a:lnTo>
                      <a:pt x="45803" y="0"/>
                    </a:lnTo>
                    <a:lnTo>
                      <a:pt x="45803" y="225708"/>
                    </a:lnTo>
                    <a:lnTo>
                      <a:pt x="22902" y="224552"/>
                    </a:lnTo>
                    <a:lnTo>
                      <a:pt x="0" y="225708"/>
                    </a:lnTo>
                    <a:lnTo>
                      <a:pt x="0" y="0"/>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Zeitleiste rund 10">
                <a:extLst>
                  <a:ext uri="{FF2B5EF4-FFF2-40B4-BE49-F238E27FC236}">
                    <a16:creationId xmlns:a16="http://schemas.microsoft.com/office/drawing/2014/main" id="{45FBA2EB-DC44-C44E-AB0C-76140391DF62}"/>
                  </a:ext>
                </a:extLst>
              </p:cNvPr>
              <p:cNvSpPr/>
              <p:nvPr/>
            </p:nvSpPr>
            <p:spPr>
              <a:xfrm rot="8100000">
                <a:off x="11840122" y="985887"/>
                <a:ext cx="11460" cy="31171"/>
              </a:xfrm>
              <a:custGeom>
                <a:avLst/>
                <a:gdLst>
                  <a:gd name="connsiteX0" fmla="*/ 0 w 45804"/>
                  <a:gd name="connsiteY0" fmla="*/ 225641 h 225641"/>
                  <a:gd name="connsiteX1" fmla="*/ 1 w 45804"/>
                  <a:gd name="connsiteY1" fmla="*/ 0 h 225641"/>
                  <a:gd name="connsiteX2" fmla="*/ 45804 w 45804"/>
                  <a:gd name="connsiteY2" fmla="*/ 0 h 225641"/>
                  <a:gd name="connsiteX3" fmla="*/ 45804 w 45804"/>
                  <a:gd name="connsiteY3" fmla="*/ 225641 h 225641"/>
                  <a:gd name="connsiteX4" fmla="*/ 22902 w 45804"/>
                  <a:gd name="connsiteY4" fmla="*/ 224549 h 225641"/>
                  <a:gd name="connsiteX5" fmla="*/ 0 w 45804"/>
                  <a:gd name="connsiteY5" fmla="*/ 225641 h 225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4" h="225641">
                    <a:moveTo>
                      <a:pt x="0" y="225641"/>
                    </a:moveTo>
                    <a:lnTo>
                      <a:pt x="1" y="0"/>
                    </a:lnTo>
                    <a:lnTo>
                      <a:pt x="45804" y="0"/>
                    </a:lnTo>
                    <a:lnTo>
                      <a:pt x="45804" y="225641"/>
                    </a:lnTo>
                    <a:lnTo>
                      <a:pt x="22902" y="224549"/>
                    </a:lnTo>
                    <a:lnTo>
                      <a:pt x="0" y="22564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Zeitleiste rund 9">
                <a:extLst>
                  <a:ext uri="{FF2B5EF4-FFF2-40B4-BE49-F238E27FC236}">
                    <a16:creationId xmlns:a16="http://schemas.microsoft.com/office/drawing/2014/main" id="{F7C93932-ECDA-134A-81C7-7BFDAF5080C6}"/>
                  </a:ext>
                </a:extLst>
              </p:cNvPr>
              <p:cNvSpPr/>
              <p:nvPr/>
            </p:nvSpPr>
            <p:spPr>
              <a:xfrm rot="7200000">
                <a:off x="11907638" y="898717"/>
                <a:ext cx="11459" cy="30548"/>
              </a:xfrm>
              <a:custGeom>
                <a:avLst/>
                <a:gdLst>
                  <a:gd name="connsiteX0" fmla="*/ 0 w 45803"/>
                  <a:gd name="connsiteY0" fmla="*/ 225214 h 226237"/>
                  <a:gd name="connsiteX1" fmla="*/ 0 w 45803"/>
                  <a:gd name="connsiteY1" fmla="*/ 0 h 226237"/>
                  <a:gd name="connsiteX2" fmla="*/ 45802 w 45803"/>
                  <a:gd name="connsiteY2" fmla="*/ 0 h 226237"/>
                  <a:gd name="connsiteX3" fmla="*/ 45803 w 45803"/>
                  <a:gd name="connsiteY3" fmla="*/ 226237 h 226237"/>
                  <a:gd name="connsiteX4" fmla="*/ 0 w 45803"/>
                  <a:gd name="connsiteY4" fmla="*/ 225214 h 226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7">
                    <a:moveTo>
                      <a:pt x="0" y="225214"/>
                    </a:moveTo>
                    <a:lnTo>
                      <a:pt x="0" y="0"/>
                    </a:lnTo>
                    <a:lnTo>
                      <a:pt x="45802" y="0"/>
                    </a:lnTo>
                    <a:lnTo>
                      <a:pt x="45803" y="226237"/>
                    </a:lnTo>
                    <a:lnTo>
                      <a:pt x="0" y="225214"/>
                    </a:lnTo>
                    <a:close/>
                  </a:path>
                </a:pathLst>
              </a:custGeom>
              <a:solidFill>
                <a:srgbClr val="78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Zeitleiste rund 8">
                <a:extLst>
                  <a:ext uri="{FF2B5EF4-FFF2-40B4-BE49-F238E27FC236}">
                    <a16:creationId xmlns:a16="http://schemas.microsoft.com/office/drawing/2014/main" id="{AFE2C6E1-6446-F941-81A9-7B66D1D5B7D7}"/>
                  </a:ext>
                </a:extLst>
              </p:cNvPr>
              <p:cNvSpPr/>
              <p:nvPr/>
            </p:nvSpPr>
            <p:spPr>
              <a:xfrm rot="6300000" flipH="1" flipV="1">
                <a:off x="11920435" y="758132"/>
                <a:ext cx="11459" cy="91644"/>
              </a:xfrm>
              <a:custGeom>
                <a:avLst/>
                <a:gdLst>
                  <a:gd name="connsiteX0" fmla="*/ 0 w 45803"/>
                  <a:gd name="connsiteY0" fmla="*/ 226220 h 226220"/>
                  <a:gd name="connsiteX1" fmla="*/ 0 w 45803"/>
                  <a:gd name="connsiteY1" fmla="*/ 1 h 226220"/>
                  <a:gd name="connsiteX2" fmla="*/ 45803 w 45803"/>
                  <a:gd name="connsiteY2" fmla="*/ 0 h 226220"/>
                  <a:gd name="connsiteX3" fmla="*/ 45802 w 45803"/>
                  <a:gd name="connsiteY3" fmla="*/ 225756 h 226220"/>
                  <a:gd name="connsiteX4" fmla="*/ 0 w 45803"/>
                  <a:gd name="connsiteY4" fmla="*/ 226220 h 226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0">
                    <a:moveTo>
                      <a:pt x="0" y="226220"/>
                    </a:moveTo>
                    <a:lnTo>
                      <a:pt x="0" y="1"/>
                    </a:lnTo>
                    <a:lnTo>
                      <a:pt x="45803" y="0"/>
                    </a:lnTo>
                    <a:lnTo>
                      <a:pt x="45802" y="225756"/>
                    </a:lnTo>
                    <a:lnTo>
                      <a:pt x="0" y="22622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Zeitleiste rund Punkt 1">
                <a:extLst>
                  <a:ext uri="{FF2B5EF4-FFF2-40B4-BE49-F238E27FC236}">
                    <a16:creationId xmlns:a16="http://schemas.microsoft.com/office/drawing/2014/main" id="{8A9C06D2-1E9D-7248-85E3-306108EFB269}"/>
                  </a:ext>
                </a:extLst>
              </p:cNvPr>
              <p:cNvSpPr>
                <a:spLocks noChangeAspect="1"/>
              </p:cNvSpPr>
              <p:nvPr/>
            </p:nvSpPr>
            <p:spPr>
              <a:xfrm rot="900000">
                <a:off x="11665875" y="168578"/>
                <a:ext cx="37483" cy="37483"/>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Zeitleiste rund Punkt 2">
                <a:extLst>
                  <a:ext uri="{FF2B5EF4-FFF2-40B4-BE49-F238E27FC236}">
                    <a16:creationId xmlns:a16="http://schemas.microsoft.com/office/drawing/2014/main" id="{545889BA-1A4E-6B40-97B7-F2A56C17F31D}"/>
                  </a:ext>
                </a:extLst>
              </p:cNvPr>
              <p:cNvSpPr>
                <a:spLocks noChangeAspect="1"/>
              </p:cNvSpPr>
              <p:nvPr/>
            </p:nvSpPr>
            <p:spPr>
              <a:xfrm rot="1800000">
                <a:off x="11802783" y="217504"/>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Zeitleiste rund Punkt 3">
                <a:extLst>
                  <a:ext uri="{FF2B5EF4-FFF2-40B4-BE49-F238E27FC236}">
                    <a16:creationId xmlns:a16="http://schemas.microsoft.com/office/drawing/2014/main" id="{541450BD-ABEF-D947-9B09-0C5198681EFE}"/>
                  </a:ext>
                </a:extLst>
              </p:cNvPr>
              <p:cNvSpPr>
                <a:spLocks noChangeAspect="1"/>
              </p:cNvSpPr>
              <p:nvPr/>
            </p:nvSpPr>
            <p:spPr>
              <a:xfrm rot="8100000">
                <a:off x="12042615" y="823022"/>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Zeitleiste rund 4">
                <a:extLst>
                  <a:ext uri="{FF2B5EF4-FFF2-40B4-BE49-F238E27FC236}">
                    <a16:creationId xmlns:a16="http://schemas.microsoft.com/office/drawing/2014/main" id="{0C4F8581-341C-1A40-9407-76F4333E104D}"/>
                  </a:ext>
                </a:extLst>
              </p:cNvPr>
              <p:cNvSpPr/>
              <p:nvPr/>
            </p:nvSpPr>
            <p:spPr>
              <a:xfrm rot="2700000">
                <a:off x="11829028" y="382865"/>
                <a:ext cx="11459" cy="62550"/>
              </a:xfrm>
              <a:custGeom>
                <a:avLst/>
                <a:gdLst>
                  <a:gd name="connsiteX0" fmla="*/ 0 w 45803"/>
                  <a:gd name="connsiteY0" fmla="*/ 0 h 225708"/>
                  <a:gd name="connsiteX1" fmla="*/ 45803 w 45803"/>
                  <a:gd name="connsiteY1" fmla="*/ 0 h 225708"/>
                  <a:gd name="connsiteX2" fmla="*/ 45803 w 45803"/>
                  <a:gd name="connsiteY2" fmla="*/ 225708 h 225708"/>
                  <a:gd name="connsiteX3" fmla="*/ 22902 w 45803"/>
                  <a:gd name="connsiteY3" fmla="*/ 224552 h 225708"/>
                  <a:gd name="connsiteX4" fmla="*/ 0 w 45803"/>
                  <a:gd name="connsiteY4" fmla="*/ 225708 h 225708"/>
                  <a:gd name="connsiteX5" fmla="*/ 0 w 45803"/>
                  <a:gd name="connsiteY5" fmla="*/ 0 h 22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8">
                    <a:moveTo>
                      <a:pt x="0" y="0"/>
                    </a:moveTo>
                    <a:lnTo>
                      <a:pt x="45803" y="0"/>
                    </a:lnTo>
                    <a:lnTo>
                      <a:pt x="45803" y="225708"/>
                    </a:lnTo>
                    <a:lnTo>
                      <a:pt x="22902" y="224552"/>
                    </a:lnTo>
                    <a:lnTo>
                      <a:pt x="0" y="225708"/>
                    </a:lnTo>
                    <a:lnTo>
                      <a:pt x="0" y="0"/>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4" name="Zeitachse rund Zeiger">
                <a:extLst>
                  <a:ext uri="{FF2B5EF4-FFF2-40B4-BE49-F238E27FC236}">
                    <a16:creationId xmlns:a16="http://schemas.microsoft.com/office/drawing/2014/main" id="{FAB60AF2-5D49-2F4D-BEF3-E4492A9AF4C0}"/>
                  </a:ext>
                </a:extLst>
              </p:cNvPr>
              <p:cNvGrpSpPr/>
              <p:nvPr/>
            </p:nvGrpSpPr>
            <p:grpSpPr>
              <a:xfrm rot="4500000">
                <a:off x="11386127" y="541390"/>
                <a:ext cx="321023" cy="321023"/>
                <a:chOff x="4152624" y="2214281"/>
                <a:chExt cx="970162" cy="970162"/>
              </a:xfrm>
            </p:grpSpPr>
            <p:sp>
              <p:nvSpPr>
                <p:cNvPr id="45" name="Dreieck grau">
                  <a:extLst>
                    <a:ext uri="{FF2B5EF4-FFF2-40B4-BE49-F238E27FC236}">
                      <a16:creationId xmlns:a16="http://schemas.microsoft.com/office/drawing/2014/main" id="{2AE9A3B8-E1FE-594C-931B-118B9B451637}"/>
                    </a:ext>
                  </a:extLst>
                </p:cNvPr>
                <p:cNvSpPr>
                  <a:spLocks/>
                </p:cNvSpPr>
                <p:nvPr/>
              </p:nvSpPr>
              <p:spPr>
                <a:xfrm rot="18900000">
                  <a:off x="4152624" y="2214281"/>
                  <a:ext cx="970162" cy="970162"/>
                </a:xfrm>
                <a:prstGeom prst="r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Dreieck schwarz">
                  <a:extLst>
                    <a:ext uri="{FF2B5EF4-FFF2-40B4-BE49-F238E27FC236}">
                      <a16:creationId xmlns:a16="http://schemas.microsoft.com/office/drawing/2014/main" id="{5F539C1D-2F22-0D4E-9117-F66DB7024F12}"/>
                    </a:ext>
                  </a:extLst>
                </p:cNvPr>
                <p:cNvSpPr>
                  <a:spLocks/>
                </p:cNvSpPr>
                <p:nvPr/>
              </p:nvSpPr>
              <p:spPr>
                <a:xfrm rot="8100000">
                  <a:off x="4152624" y="2214281"/>
                  <a:ext cx="970162" cy="970162"/>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grpSp>
    </p:spTree>
    <p:extLst>
      <p:ext uri="{BB962C8B-B14F-4D97-AF65-F5344CB8AC3E}">
        <p14:creationId xmlns:p14="http://schemas.microsoft.com/office/powerpoint/2010/main" val="5520509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Bildschirmfoto">
            <a:extLst>
              <a:ext uri="{FF2B5EF4-FFF2-40B4-BE49-F238E27FC236}">
                <a16:creationId xmlns:a16="http://schemas.microsoft.com/office/drawing/2014/main" id="{CA8087EB-55C8-5A41-8F8C-0BEE6D7E8DBD}"/>
              </a:ext>
            </a:extLst>
          </p:cNvPr>
          <p:cNvGrpSpPr/>
          <p:nvPr/>
        </p:nvGrpSpPr>
        <p:grpSpPr>
          <a:xfrm>
            <a:off x="0" y="6518"/>
            <a:ext cx="12192000" cy="8103002"/>
            <a:chOff x="0" y="6518"/>
            <a:chExt cx="12192000" cy="8103002"/>
          </a:xfrm>
        </p:grpSpPr>
        <p:pic>
          <p:nvPicPr>
            <p:cNvPr id="5" name="Screen" descr="Ein Bild, das Screenshot enthält.&#10;&#10;Automatisch generierte Beschreibung">
              <a:extLst>
                <a:ext uri="{FF2B5EF4-FFF2-40B4-BE49-F238E27FC236}">
                  <a16:creationId xmlns:a16="http://schemas.microsoft.com/office/drawing/2014/main" id="{68E3096D-5C7A-4999-AA1E-4F79590E15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18"/>
              <a:ext cx="12192000" cy="6844964"/>
            </a:xfrm>
            <a:prstGeom prst="rect">
              <a:avLst/>
            </a:prstGeom>
          </p:spPr>
        </p:pic>
        <p:sp>
          <p:nvSpPr>
            <p:cNvPr id="21" name="4">
              <a:extLst>
                <a:ext uri="{FF2B5EF4-FFF2-40B4-BE49-F238E27FC236}">
                  <a16:creationId xmlns:a16="http://schemas.microsoft.com/office/drawing/2014/main" id="{40928D51-723D-9943-ABD9-6CFF90042069}"/>
                </a:ext>
              </a:extLst>
            </p:cNvPr>
            <p:cNvSpPr/>
            <p:nvPr/>
          </p:nvSpPr>
          <p:spPr>
            <a:xfrm>
              <a:off x="4377078" y="6020249"/>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3</a:t>
              </a:r>
            </a:p>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4</a:t>
              </a:r>
            </a:p>
          </p:txBody>
        </p:sp>
        <p:sp>
          <p:nvSpPr>
            <p:cNvPr id="10" name="Rechteck 3">
              <a:extLst>
                <a:ext uri="{FF2B5EF4-FFF2-40B4-BE49-F238E27FC236}">
                  <a16:creationId xmlns:a16="http://schemas.microsoft.com/office/drawing/2014/main" id="{F2E375E9-F58A-BE49-9083-11BDDFC6FB06}"/>
                </a:ext>
              </a:extLst>
            </p:cNvPr>
            <p:cNvSpPr/>
            <p:nvPr/>
          </p:nvSpPr>
          <p:spPr>
            <a:xfrm>
              <a:off x="8491661" y="1698524"/>
              <a:ext cx="305036" cy="305036"/>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4" name="3">
              <a:extLst>
                <a:ext uri="{FF2B5EF4-FFF2-40B4-BE49-F238E27FC236}">
                  <a16:creationId xmlns:a16="http://schemas.microsoft.com/office/drawing/2014/main" id="{BCAA5C85-2876-8044-82E0-C1A58D251EF8}"/>
                </a:ext>
              </a:extLst>
            </p:cNvPr>
            <p:cNvSpPr/>
            <p:nvPr/>
          </p:nvSpPr>
          <p:spPr>
            <a:xfrm>
              <a:off x="8023645" y="1693415"/>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3</a:t>
              </a:r>
            </a:p>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12" name="Rechteck 2">
              <a:extLst>
                <a:ext uri="{FF2B5EF4-FFF2-40B4-BE49-F238E27FC236}">
                  <a16:creationId xmlns:a16="http://schemas.microsoft.com/office/drawing/2014/main" id="{18FD5695-0524-A643-A299-542A1B3C80AF}"/>
                </a:ext>
              </a:extLst>
            </p:cNvPr>
            <p:cNvSpPr/>
            <p:nvPr/>
          </p:nvSpPr>
          <p:spPr>
            <a:xfrm>
              <a:off x="6912318" y="1595340"/>
              <a:ext cx="455596" cy="203252"/>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2">
              <a:extLst>
                <a:ext uri="{FF2B5EF4-FFF2-40B4-BE49-F238E27FC236}">
                  <a16:creationId xmlns:a16="http://schemas.microsoft.com/office/drawing/2014/main" id="{786C950C-2C88-8149-B5B5-0A5095573F33}"/>
                </a:ext>
              </a:extLst>
            </p:cNvPr>
            <p:cNvSpPr/>
            <p:nvPr/>
          </p:nvSpPr>
          <p:spPr>
            <a:xfrm>
              <a:off x="6456040" y="1595340"/>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2</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1">
              <a:extLst>
                <a:ext uri="{FF2B5EF4-FFF2-40B4-BE49-F238E27FC236}">
                  <a16:creationId xmlns:a16="http://schemas.microsoft.com/office/drawing/2014/main" id="{E23C1976-E83F-C642-9E71-FBDEAC413A6D}"/>
                </a:ext>
              </a:extLst>
            </p:cNvPr>
            <p:cNvSpPr/>
            <p:nvPr/>
          </p:nvSpPr>
          <p:spPr>
            <a:xfrm>
              <a:off x="7824192" y="825583"/>
              <a:ext cx="324000" cy="32400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1" name="1">
              <a:extLst>
                <a:ext uri="{FF2B5EF4-FFF2-40B4-BE49-F238E27FC236}">
                  <a16:creationId xmlns:a16="http://schemas.microsoft.com/office/drawing/2014/main" id="{DAC4B8B3-7CC4-3143-AE12-F049CCE47370}"/>
                </a:ext>
              </a:extLst>
            </p:cNvPr>
            <p:cNvSpPr/>
            <p:nvPr/>
          </p:nvSpPr>
          <p:spPr>
            <a:xfrm>
              <a:off x="7367914" y="825583"/>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grpSp>
          <p:nvGrpSpPr>
            <p:cNvPr id="23" name="Foto">
              <a:extLst>
                <a:ext uri="{FF2B5EF4-FFF2-40B4-BE49-F238E27FC236}">
                  <a16:creationId xmlns:a16="http://schemas.microsoft.com/office/drawing/2014/main" id="{FA0FC865-8BB3-0342-A74A-E8D7DBF1A7FF}"/>
                </a:ext>
              </a:extLst>
            </p:cNvPr>
            <p:cNvGrpSpPr/>
            <p:nvPr/>
          </p:nvGrpSpPr>
          <p:grpSpPr>
            <a:xfrm>
              <a:off x="2901885" y="5610050"/>
              <a:ext cx="1160099" cy="734199"/>
              <a:chOff x="1862253" y="869795"/>
              <a:chExt cx="8140391" cy="5151864"/>
            </a:xfrm>
          </p:grpSpPr>
          <p:sp>
            <p:nvSpPr>
              <p:cNvPr id="25" name="Dreieck ">
                <a:extLst>
                  <a:ext uri="{FF2B5EF4-FFF2-40B4-BE49-F238E27FC236}">
                    <a16:creationId xmlns:a16="http://schemas.microsoft.com/office/drawing/2014/main" id="{9D221577-F367-AA4C-AB87-F140744931B8}"/>
                  </a:ext>
                </a:extLst>
              </p:cNvPr>
              <p:cNvSpPr/>
              <p:nvPr/>
            </p:nvSpPr>
            <p:spPr>
              <a:xfrm>
                <a:off x="6076335" y="3842154"/>
                <a:ext cx="3926309" cy="2179505"/>
              </a:xfrm>
              <a:prstGeom prst="triangle">
                <a:avLst/>
              </a:prstGeom>
              <a:solidFill>
                <a:srgbClr val="636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Dreieck ">
                <a:extLst>
                  <a:ext uri="{FF2B5EF4-FFF2-40B4-BE49-F238E27FC236}">
                    <a16:creationId xmlns:a16="http://schemas.microsoft.com/office/drawing/2014/main" id="{FA297F5D-46A7-F44F-9DEF-BF428E319D95}"/>
                  </a:ext>
                </a:extLst>
              </p:cNvPr>
              <p:cNvSpPr/>
              <p:nvPr/>
            </p:nvSpPr>
            <p:spPr>
              <a:xfrm>
                <a:off x="1862253" y="2949677"/>
                <a:ext cx="5172727" cy="3071982"/>
              </a:xfrm>
              <a:prstGeom prst="triangle">
                <a:avLst/>
              </a:prstGeom>
              <a:solidFill>
                <a:srgbClr val="636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hteck ">
                <a:extLst>
                  <a:ext uri="{FF2B5EF4-FFF2-40B4-BE49-F238E27FC236}">
                    <a16:creationId xmlns:a16="http://schemas.microsoft.com/office/drawing/2014/main" id="{C8F82DC0-F570-4C45-8210-F027D6494E19}"/>
                  </a:ext>
                </a:extLst>
              </p:cNvPr>
              <p:cNvSpPr/>
              <p:nvPr/>
            </p:nvSpPr>
            <p:spPr>
              <a:xfrm>
                <a:off x="1862254" y="869795"/>
                <a:ext cx="8140390" cy="5151864"/>
              </a:xfrm>
              <a:prstGeom prst="rect">
                <a:avLst/>
              </a:prstGeom>
              <a:noFill/>
              <a:ln w="38100">
                <a:solidFill>
                  <a:srgbClr val="0068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
                <a:extLst>
                  <a:ext uri="{FF2B5EF4-FFF2-40B4-BE49-F238E27FC236}">
                    <a16:creationId xmlns:a16="http://schemas.microsoft.com/office/drawing/2014/main" id="{843FAB0F-39AD-F54A-ADB4-8DA4C672984A}"/>
                  </a:ext>
                </a:extLst>
              </p:cNvPr>
              <p:cNvSpPr/>
              <p:nvPr/>
            </p:nvSpPr>
            <p:spPr>
              <a:xfrm>
                <a:off x="7702164" y="1681235"/>
                <a:ext cx="995515" cy="995515"/>
              </a:xfrm>
              <a:prstGeom prst="rect">
                <a:avLst/>
              </a:prstGeom>
              <a:solidFill>
                <a:srgbClr val="006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4" name="Schablone">
              <a:extLst>
                <a:ext uri="{FF2B5EF4-FFF2-40B4-BE49-F238E27FC236}">
                  <a16:creationId xmlns:a16="http://schemas.microsoft.com/office/drawing/2014/main" id="{402EA03F-F9BD-2B43-AC81-960F0CD810E8}"/>
                </a:ext>
              </a:extLst>
            </p:cNvPr>
            <p:cNvSpPr/>
            <p:nvPr/>
          </p:nvSpPr>
          <p:spPr>
            <a:xfrm>
              <a:off x="5016172" y="5906457"/>
              <a:ext cx="1160099" cy="437792"/>
            </a:xfrm>
            <a:custGeom>
              <a:avLst/>
              <a:gdLst>
                <a:gd name="connsiteX0" fmla="*/ 483719 w 1522469"/>
                <a:gd name="connsiteY0" fmla="*/ 0 h 574542"/>
                <a:gd name="connsiteX1" fmla="*/ 880817 w 1522469"/>
                <a:gd name="connsiteY1" fmla="*/ 471658 h 574542"/>
                <a:gd name="connsiteX2" fmla="*/ 1155307 w 1522469"/>
                <a:gd name="connsiteY2" fmla="*/ 166917 h 574542"/>
                <a:gd name="connsiteX3" fmla="*/ 1522469 w 1522469"/>
                <a:gd name="connsiteY3" fmla="*/ 574542 h 574542"/>
                <a:gd name="connsiteX4" fmla="*/ 967437 w 1522469"/>
                <a:gd name="connsiteY4" fmla="*/ 574542 h 574542"/>
                <a:gd name="connsiteX5" fmla="*/ 788145 w 1522469"/>
                <a:gd name="connsiteY5" fmla="*/ 574542 h 574542"/>
                <a:gd name="connsiteX6" fmla="*/ 0 w 1522469"/>
                <a:gd name="connsiteY6" fmla="*/ 574542 h 574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2469" h="574542">
                  <a:moveTo>
                    <a:pt x="483719" y="0"/>
                  </a:moveTo>
                  <a:lnTo>
                    <a:pt x="880817" y="471658"/>
                  </a:lnTo>
                  <a:lnTo>
                    <a:pt x="1155307" y="166917"/>
                  </a:lnTo>
                  <a:lnTo>
                    <a:pt x="1522469" y="574542"/>
                  </a:lnTo>
                  <a:lnTo>
                    <a:pt x="967437" y="574542"/>
                  </a:lnTo>
                  <a:lnTo>
                    <a:pt x="788145" y="574542"/>
                  </a:lnTo>
                  <a:lnTo>
                    <a:pt x="0" y="574542"/>
                  </a:lnTo>
                  <a:close/>
                </a:path>
              </a:pathLst>
            </a:custGeom>
            <a:noFill/>
            <a:ln w="38100">
              <a:solidFill>
                <a:srgbClr val="00687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grpSp>
          <p:nvGrpSpPr>
            <p:cNvPr id="36" name="Tipp">
              <a:extLst>
                <a:ext uri="{FF2B5EF4-FFF2-40B4-BE49-F238E27FC236}">
                  <a16:creationId xmlns:a16="http://schemas.microsoft.com/office/drawing/2014/main" id="{75240A40-6234-E242-9761-14BFA5067608}"/>
                </a:ext>
              </a:extLst>
            </p:cNvPr>
            <p:cNvGrpSpPr/>
            <p:nvPr/>
          </p:nvGrpSpPr>
          <p:grpSpPr>
            <a:xfrm>
              <a:off x="6456040" y="3625601"/>
              <a:ext cx="4863463" cy="4483919"/>
              <a:chOff x="6456040" y="3157120"/>
              <a:chExt cx="4863463" cy="4483919"/>
            </a:xfrm>
          </p:grpSpPr>
          <p:sp>
            <p:nvSpPr>
              <p:cNvPr id="31" name="Tipp">
                <a:extLst>
                  <a:ext uri="{FF2B5EF4-FFF2-40B4-BE49-F238E27FC236}">
                    <a16:creationId xmlns:a16="http://schemas.microsoft.com/office/drawing/2014/main" id="{7C4C86DA-9090-6D45-ADFB-B21C2D79224A}"/>
                  </a:ext>
                </a:extLst>
              </p:cNvPr>
              <p:cNvSpPr txBox="1"/>
              <p:nvPr/>
            </p:nvSpPr>
            <p:spPr>
              <a:xfrm>
                <a:off x="6456040" y="3157120"/>
                <a:ext cx="4863463" cy="44839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a:lnSpc>
                    <a:spcPct val="100000"/>
                  </a:lnSpc>
                  <a:spcBef>
                    <a:spcPts val="0"/>
                  </a:spcBef>
                  <a:defRPr/>
                </a:pPr>
                <a:r>
                  <a:rPr lang="de-DE" sz="1200" spc="-96" dirty="0"/>
                  <a:t>Tipp:</a:t>
                </a:r>
                <a:br>
                  <a:rPr lang="de-DE" sz="1200" spc="-96" dirty="0"/>
                </a:br>
                <a:br>
                  <a:rPr lang="de-DE" sz="1200" spc="-96" dirty="0"/>
                </a:br>
                <a:r>
                  <a:rPr lang="de-DE" sz="1200" spc="-96" dirty="0"/>
                  <a:t>Sie haben beim Erstellen der [Freihandform] einen Punkt falsch gesetzt? Das macht nichts – Sie müssen deswegen nicht nochmal neu anfangen! Drücken Sie stattdessen einfach die     </a:t>
                </a:r>
                <a:br>
                  <a:rPr lang="de-DE" sz="1200" spc="-96" dirty="0"/>
                </a:br>
                <a:r>
                  <a:rPr lang="de-DE" sz="1200" spc="-96" dirty="0"/>
                  <a:t>        -Taste und der letzte Punkt verschwindet!</a:t>
                </a:r>
                <a:endParaRPr lang="de-DE" sz="1200" spc="0" dirty="0">
                  <a:solidFill>
                    <a:srgbClr val="FF0000"/>
                  </a:solidFill>
                </a:endParaRPr>
              </a:p>
            </p:txBody>
          </p:sp>
          <p:grpSp>
            <p:nvGrpSpPr>
              <p:cNvPr id="22" name="Rücktaste">
                <a:extLst>
                  <a:ext uri="{FF2B5EF4-FFF2-40B4-BE49-F238E27FC236}">
                    <a16:creationId xmlns:a16="http://schemas.microsoft.com/office/drawing/2014/main" id="{B22DFEA2-0CCC-B048-8519-760322E6F0C1}"/>
                  </a:ext>
                </a:extLst>
              </p:cNvPr>
              <p:cNvGrpSpPr/>
              <p:nvPr/>
            </p:nvGrpSpPr>
            <p:grpSpPr>
              <a:xfrm>
                <a:off x="6535452" y="5774351"/>
                <a:ext cx="282356" cy="188238"/>
                <a:chOff x="7447932" y="4590944"/>
                <a:chExt cx="442800" cy="295200"/>
              </a:xfrm>
            </p:grpSpPr>
            <p:sp>
              <p:nvSpPr>
                <p:cNvPr id="32" name="Rounded Rectangle 401">
                  <a:extLst>
                    <a:ext uri="{FF2B5EF4-FFF2-40B4-BE49-F238E27FC236}">
                      <a16:creationId xmlns:a16="http://schemas.microsoft.com/office/drawing/2014/main" id="{DEEFC775-EAEE-C540-BD60-BA623EBDED52}"/>
                    </a:ext>
                  </a:extLst>
                </p:cNvPr>
                <p:cNvSpPr>
                  <a:spLocks/>
                </p:cNvSpPr>
                <p:nvPr/>
              </p:nvSpPr>
              <p:spPr>
                <a:xfrm flipH="1">
                  <a:off x="7447932" y="4590944"/>
                  <a:ext cx="442800" cy="295200"/>
                </a:xfrm>
                <a:prstGeom prst="roundRect">
                  <a:avLst>
                    <a:gd name="adj" fmla="val 673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0" rIns="0" bIns="0" numCol="1" spcCol="0" rtlCol="0" fromWordArt="0" anchor="b" anchorCtr="0" forceAA="0" compatLnSpc="1">
                  <a:prstTxWarp prst="textNoShape">
                    <a:avLst/>
                  </a:prstTxWarp>
                  <a:noAutofit/>
                </a:bodyPr>
                <a:lstStyle/>
                <a:p>
                  <a:r>
                    <a:rPr lang="de-DE" sz="1600" spc="-300" dirty="0"/>
                    <a:t> </a:t>
                  </a:r>
                  <a:endParaRPr lang="de-DE" sz="900" b="1" spc="600" baseline="30000" dirty="0"/>
                </a:p>
              </p:txBody>
            </p:sp>
            <p:cxnSp>
              <p:nvCxnSpPr>
                <p:cNvPr id="18" name="Gerade Verbindung mit Pfeil 17">
                  <a:extLst>
                    <a:ext uri="{FF2B5EF4-FFF2-40B4-BE49-F238E27FC236}">
                      <a16:creationId xmlns:a16="http://schemas.microsoft.com/office/drawing/2014/main" id="{B6AE0D4F-E278-634D-8589-83CEC44841BB}"/>
                    </a:ext>
                  </a:extLst>
                </p:cNvPr>
                <p:cNvCxnSpPr>
                  <a:cxnSpLocks/>
                </p:cNvCxnSpPr>
                <p:nvPr/>
              </p:nvCxnSpPr>
              <p:spPr>
                <a:xfrm>
                  <a:off x="7645950" y="4766035"/>
                  <a:ext cx="191031" cy="0"/>
                </a:xfrm>
                <a:prstGeom prst="straightConnector1">
                  <a:avLst/>
                </a:prstGeom>
                <a:noFill/>
                <a:ln w="6350" cap="flat">
                  <a:solidFill>
                    <a:schemeClr val="bg1"/>
                  </a:solidFill>
                  <a:prstDash val="solid"/>
                  <a:miter lim="400000"/>
                  <a:headEnd type="arrow" w="sm" len="sm"/>
                  <a:tailEnd type="none"/>
                </a:ln>
                <a:effectLst/>
                <a:sp3d/>
              </p:spPr>
              <p:style>
                <a:lnRef idx="0">
                  <a:scrgbClr r="0" g="0" b="0"/>
                </a:lnRef>
                <a:fillRef idx="0">
                  <a:scrgbClr r="0" g="0" b="0"/>
                </a:fillRef>
                <a:effectRef idx="0">
                  <a:scrgbClr r="0" g="0" b="0"/>
                </a:effectRef>
                <a:fontRef idx="none"/>
              </p:style>
            </p:cxnSp>
          </p:grpSp>
        </p:grpSp>
        <p:grpSp>
          <p:nvGrpSpPr>
            <p:cNvPr id="35" name="Anleitung">
              <a:extLst>
                <a:ext uri="{FF2B5EF4-FFF2-40B4-BE49-F238E27FC236}">
                  <a16:creationId xmlns:a16="http://schemas.microsoft.com/office/drawing/2014/main" id="{CF777708-F02E-864F-9098-BF4AAB9A2133}"/>
                </a:ext>
              </a:extLst>
            </p:cNvPr>
            <p:cNvGrpSpPr/>
            <p:nvPr/>
          </p:nvGrpSpPr>
          <p:grpSpPr>
            <a:xfrm>
              <a:off x="2927648" y="2684274"/>
              <a:ext cx="6430960" cy="2544926"/>
              <a:chOff x="2783632" y="1483565"/>
              <a:chExt cx="6430960" cy="2544926"/>
            </a:xfrm>
          </p:grpSpPr>
          <p:sp>
            <p:nvSpPr>
              <p:cNvPr id="9" name="Anleitung">
                <a:extLst>
                  <a:ext uri="{FF2B5EF4-FFF2-40B4-BE49-F238E27FC236}">
                    <a16:creationId xmlns:a16="http://schemas.microsoft.com/office/drawing/2014/main" id="{CAA26CA2-B6D0-FD4C-94DB-01EAF413B82F}"/>
                  </a:ext>
                </a:extLst>
              </p:cNvPr>
              <p:cNvSpPr txBox="1"/>
              <p:nvPr/>
            </p:nvSpPr>
            <p:spPr>
              <a:xfrm>
                <a:off x="2783632" y="1483565"/>
                <a:ext cx="6430960" cy="25449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Fotos individuell zuschneiden (I)</a:t>
                </a:r>
                <a:br>
                  <a:rPr lang="de-DE" sz="2200" spc="-96" dirty="0"/>
                </a:br>
                <a:br>
                  <a:rPr lang="de-DE" sz="2200" spc="-96" dirty="0"/>
                </a:br>
                <a:r>
                  <a:rPr lang="de-DE" i="1" spc="-96" dirty="0">
                    <a:latin typeface="+mn-lt"/>
                  </a:rPr>
                  <a:t>[Formen] – [Linien] – [Freihandform]</a:t>
                </a:r>
                <a:br>
                  <a:rPr lang="de-DE" i="1" spc="-96" dirty="0">
                    <a:latin typeface="+mn-lt"/>
                  </a:rPr>
                </a:br>
                <a:r>
                  <a:rPr lang="de-DE" i="1" spc="-96" dirty="0">
                    <a:latin typeface="+mn-lt"/>
                  </a:rPr>
                  <a:t>–</a:t>
                </a:r>
                <a:r>
                  <a:rPr lang="de-DE" i="1" spc="-96" dirty="0"/>
                  <a:t> </a:t>
                </a:r>
                <a:r>
                  <a:rPr lang="de-DE" i="1" spc="-96" dirty="0">
                    <a:latin typeface="+mn-lt"/>
                  </a:rPr>
                  <a:t>gewünschten Fotoausschnitt nachzeichnen,</a:t>
                </a:r>
                <a:br>
                  <a:rPr lang="de-DE" i="1" spc="-96" dirty="0">
                    <a:latin typeface="+mn-lt"/>
                  </a:rPr>
                </a:br>
                <a:r>
                  <a:rPr lang="de-DE" i="1" spc="-96" dirty="0">
                    <a:latin typeface="+mn-lt"/>
                  </a:rPr>
                  <a:t>für gerade Linien	     gedrückt halten </a:t>
                </a:r>
              </a:p>
            </p:txBody>
          </p:sp>
          <p:sp>
            <p:nvSpPr>
              <p:cNvPr id="29" name="Umschalttaste">
                <a:extLst>
                  <a:ext uri="{FF2B5EF4-FFF2-40B4-BE49-F238E27FC236}">
                    <a16:creationId xmlns:a16="http://schemas.microsoft.com/office/drawing/2014/main" id="{F5E53974-037D-8546-AC59-A93BF28D3AE0}"/>
                  </a:ext>
                </a:extLst>
              </p:cNvPr>
              <p:cNvSpPr>
                <a:spLocks/>
              </p:cNvSpPr>
              <p:nvPr/>
            </p:nvSpPr>
            <p:spPr>
              <a:xfrm>
                <a:off x="4943872" y="3645024"/>
                <a:ext cx="442800" cy="295200"/>
              </a:xfrm>
              <a:prstGeom prst="roundRect">
                <a:avLst>
                  <a:gd name="adj" fmla="val 673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b" anchorCtr="0" forceAA="0" compatLnSpc="1">
                <a:prstTxWarp prst="textNoShape">
                  <a:avLst/>
                </a:prstTxWarp>
                <a:noAutofit/>
              </a:bodyPr>
              <a:lstStyle/>
              <a:p>
                <a:pPr lvl="0"/>
                <a:r>
                  <a:rPr lang="de-DE" sz="1600" dirty="0">
                    <a:solidFill>
                      <a:srgbClr val="FFFFFF"/>
                    </a:solidFill>
                  </a:rPr>
                  <a:t>⇧</a:t>
                </a:r>
              </a:p>
            </p:txBody>
          </p:sp>
        </p:grpSp>
        <p:sp>
          <p:nvSpPr>
            <p:cNvPr id="30" name="Symbol Windows">
              <a:extLst>
                <a:ext uri="{FF2B5EF4-FFF2-40B4-BE49-F238E27FC236}">
                  <a16:creationId xmlns:a16="http://schemas.microsoft.com/office/drawing/2014/main" id="{180D25DE-95D8-214B-8AD7-EEE636FDEFB1}"/>
                </a:ext>
              </a:extLst>
            </p:cNvPr>
            <p:cNvSpPr/>
            <p:nvPr/>
          </p:nvSpPr>
          <p:spPr>
            <a:xfrm>
              <a:off x="3032083" y="2720087"/>
              <a:ext cx="340766" cy="344672"/>
            </a:xfrm>
            <a:custGeom>
              <a:avLst/>
              <a:gdLst>
                <a:gd name="connsiteX0" fmla="*/ 2336800 w 5065486"/>
                <a:gd name="connsiteY0" fmla="*/ 2685143 h 5123543"/>
                <a:gd name="connsiteX1" fmla="*/ 5065486 w 5065486"/>
                <a:gd name="connsiteY1" fmla="*/ 2714172 h 5123543"/>
                <a:gd name="connsiteX2" fmla="*/ 5065486 w 5065486"/>
                <a:gd name="connsiteY2" fmla="*/ 5123543 h 5123543"/>
                <a:gd name="connsiteX3" fmla="*/ 2336800 w 5065486"/>
                <a:gd name="connsiteY3" fmla="*/ 4731657 h 5123543"/>
                <a:gd name="connsiteX4" fmla="*/ 14514 w 5065486"/>
                <a:gd name="connsiteY4" fmla="*/ 2685143 h 5123543"/>
                <a:gd name="connsiteX5" fmla="*/ 2075543 w 5065486"/>
                <a:gd name="connsiteY5" fmla="*/ 2685143 h 5123543"/>
                <a:gd name="connsiteX6" fmla="*/ 2075543 w 5065486"/>
                <a:gd name="connsiteY6" fmla="*/ 4717143 h 5123543"/>
                <a:gd name="connsiteX7" fmla="*/ 14514 w 5065486"/>
                <a:gd name="connsiteY7" fmla="*/ 4383314 h 5123543"/>
                <a:gd name="connsiteX8" fmla="*/ 2104571 w 5065486"/>
                <a:gd name="connsiteY8" fmla="*/ 449943 h 5123543"/>
                <a:gd name="connsiteX9" fmla="*/ 2104571 w 5065486"/>
                <a:gd name="connsiteY9" fmla="*/ 2452914 h 5123543"/>
                <a:gd name="connsiteX10" fmla="*/ 0 w 5065486"/>
                <a:gd name="connsiteY10" fmla="*/ 2452914 h 5123543"/>
                <a:gd name="connsiteX11" fmla="*/ 0 w 5065486"/>
                <a:gd name="connsiteY11" fmla="*/ 754743 h 5123543"/>
                <a:gd name="connsiteX12" fmla="*/ 5065486 w 5065486"/>
                <a:gd name="connsiteY12" fmla="*/ 0 h 5123543"/>
                <a:gd name="connsiteX13" fmla="*/ 5065486 w 5065486"/>
                <a:gd name="connsiteY13" fmla="*/ 2467429 h 5123543"/>
                <a:gd name="connsiteX14" fmla="*/ 2351314 w 5065486"/>
                <a:gd name="connsiteY14" fmla="*/ 2423886 h 5123543"/>
                <a:gd name="connsiteX15" fmla="*/ 2336800 w 5065486"/>
                <a:gd name="connsiteY15" fmla="*/ 420914 h 5123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65486" h="5123543">
                  <a:moveTo>
                    <a:pt x="2336800" y="2685143"/>
                  </a:moveTo>
                  <a:lnTo>
                    <a:pt x="5065486" y="2714172"/>
                  </a:lnTo>
                  <a:lnTo>
                    <a:pt x="5065486" y="5123543"/>
                  </a:lnTo>
                  <a:lnTo>
                    <a:pt x="2336800" y="4731657"/>
                  </a:lnTo>
                  <a:close/>
                  <a:moveTo>
                    <a:pt x="14514" y="2685143"/>
                  </a:moveTo>
                  <a:lnTo>
                    <a:pt x="2075543" y="2685143"/>
                  </a:lnTo>
                  <a:lnTo>
                    <a:pt x="2075543" y="4717143"/>
                  </a:lnTo>
                  <a:lnTo>
                    <a:pt x="14514" y="4383314"/>
                  </a:lnTo>
                  <a:close/>
                  <a:moveTo>
                    <a:pt x="2104571" y="449943"/>
                  </a:moveTo>
                  <a:lnTo>
                    <a:pt x="2104571" y="2452914"/>
                  </a:lnTo>
                  <a:lnTo>
                    <a:pt x="0" y="2452914"/>
                  </a:lnTo>
                  <a:lnTo>
                    <a:pt x="0" y="754743"/>
                  </a:lnTo>
                  <a:close/>
                  <a:moveTo>
                    <a:pt x="5065486" y="0"/>
                  </a:moveTo>
                  <a:lnTo>
                    <a:pt x="5065486" y="2467429"/>
                  </a:lnTo>
                  <a:lnTo>
                    <a:pt x="2351314" y="2423886"/>
                  </a:lnTo>
                  <a:lnTo>
                    <a:pt x="2336800" y="420914"/>
                  </a:lnTo>
                  <a:close/>
                </a:path>
              </a:pathLst>
            </a:cu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6" name="Rechteck 5">
              <a:extLst>
                <a:ext uri="{FF2B5EF4-FFF2-40B4-BE49-F238E27FC236}">
                  <a16:creationId xmlns:a16="http://schemas.microsoft.com/office/drawing/2014/main" id="{50F12396-CBF7-43D3-B0AD-8D9B3AA0D962}"/>
                </a:ext>
              </a:extLst>
            </p:cNvPr>
            <p:cNvSpPr/>
            <p:nvPr/>
          </p:nvSpPr>
          <p:spPr>
            <a:xfrm>
              <a:off x="9624392" y="6518"/>
              <a:ext cx="1152128" cy="254130"/>
            </a:xfrm>
            <a:prstGeom prst="rect">
              <a:avLst/>
            </a:prstGeom>
            <a:solidFill>
              <a:srgbClr val="B7472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spTree>
    <p:extLst>
      <p:ext uri="{BB962C8B-B14F-4D97-AF65-F5344CB8AC3E}">
        <p14:creationId xmlns:p14="http://schemas.microsoft.com/office/powerpoint/2010/main" val="12747488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Bildschirmfoto">
            <a:extLst>
              <a:ext uri="{FF2B5EF4-FFF2-40B4-BE49-F238E27FC236}">
                <a16:creationId xmlns:a16="http://schemas.microsoft.com/office/drawing/2014/main" id="{FC5D169A-04C5-8B42-9EEA-EDCE1A43FAB8}"/>
              </a:ext>
            </a:extLst>
          </p:cNvPr>
          <p:cNvGrpSpPr/>
          <p:nvPr/>
        </p:nvGrpSpPr>
        <p:grpSpPr>
          <a:xfrm>
            <a:off x="0" y="6518"/>
            <a:ext cx="12192000" cy="6844964"/>
            <a:chOff x="0" y="6518"/>
            <a:chExt cx="12192000" cy="6844964"/>
          </a:xfrm>
        </p:grpSpPr>
        <p:pic>
          <p:nvPicPr>
            <p:cNvPr id="6" name="Screen" descr="Ein Bild, das Screenshot enthält.&#10;&#10;Automatisch generierte Beschreibung">
              <a:extLst>
                <a:ext uri="{FF2B5EF4-FFF2-40B4-BE49-F238E27FC236}">
                  <a16:creationId xmlns:a16="http://schemas.microsoft.com/office/drawing/2014/main" id="{A1A07D2D-090D-4ADC-991C-560647FFE1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18"/>
              <a:ext cx="12192000" cy="6844964"/>
            </a:xfrm>
            <a:prstGeom prst="rect">
              <a:avLst/>
            </a:prstGeom>
          </p:spPr>
        </p:pic>
        <p:sp>
          <p:nvSpPr>
            <p:cNvPr id="12" name="Rechteck 4">
              <a:extLst>
                <a:ext uri="{FF2B5EF4-FFF2-40B4-BE49-F238E27FC236}">
                  <a16:creationId xmlns:a16="http://schemas.microsoft.com/office/drawing/2014/main" id="{18FD5695-0524-A643-A299-542A1B3C80AF}"/>
                </a:ext>
              </a:extLst>
            </p:cNvPr>
            <p:cNvSpPr/>
            <p:nvPr/>
          </p:nvSpPr>
          <p:spPr>
            <a:xfrm>
              <a:off x="1180219" y="1556792"/>
              <a:ext cx="1387388" cy="25200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8" name="4">
              <a:extLst>
                <a:ext uri="{FF2B5EF4-FFF2-40B4-BE49-F238E27FC236}">
                  <a16:creationId xmlns:a16="http://schemas.microsoft.com/office/drawing/2014/main" id="{91301D57-C344-5A41-8A1D-D153178DB914}"/>
                </a:ext>
              </a:extLst>
            </p:cNvPr>
            <p:cNvSpPr/>
            <p:nvPr/>
          </p:nvSpPr>
          <p:spPr>
            <a:xfrm>
              <a:off x="755782" y="1556792"/>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4</a:t>
              </a:r>
            </a:p>
          </p:txBody>
        </p:sp>
        <p:sp>
          <p:nvSpPr>
            <p:cNvPr id="14" name="Rechteck 3">
              <a:extLst>
                <a:ext uri="{FF2B5EF4-FFF2-40B4-BE49-F238E27FC236}">
                  <a16:creationId xmlns:a16="http://schemas.microsoft.com/office/drawing/2014/main" id="{4B81C4A1-EFEE-664C-8638-CD6C32C3A63B}"/>
                </a:ext>
              </a:extLst>
            </p:cNvPr>
            <p:cNvSpPr/>
            <p:nvPr/>
          </p:nvSpPr>
          <p:spPr>
            <a:xfrm>
              <a:off x="1180218" y="813415"/>
              <a:ext cx="1387389" cy="32400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3">
              <a:extLst>
                <a:ext uri="{FF2B5EF4-FFF2-40B4-BE49-F238E27FC236}">
                  <a16:creationId xmlns:a16="http://schemas.microsoft.com/office/drawing/2014/main" id="{786C950C-2C88-8149-B5B5-0A5095573F33}"/>
                </a:ext>
              </a:extLst>
            </p:cNvPr>
            <p:cNvSpPr/>
            <p:nvPr/>
          </p:nvSpPr>
          <p:spPr>
            <a:xfrm>
              <a:off x="755782" y="813415"/>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2">
              <a:extLst>
                <a:ext uri="{FF2B5EF4-FFF2-40B4-BE49-F238E27FC236}">
                  <a16:creationId xmlns:a16="http://schemas.microsoft.com/office/drawing/2014/main" id="{E23C1976-E83F-C642-9E71-FBDEAC413A6D}"/>
                </a:ext>
              </a:extLst>
            </p:cNvPr>
            <p:cNvSpPr/>
            <p:nvPr/>
          </p:nvSpPr>
          <p:spPr>
            <a:xfrm>
              <a:off x="6553353" y="267686"/>
              <a:ext cx="478751" cy="32400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1" name="2">
              <a:extLst>
                <a:ext uri="{FF2B5EF4-FFF2-40B4-BE49-F238E27FC236}">
                  <a16:creationId xmlns:a16="http://schemas.microsoft.com/office/drawing/2014/main" id="{DAC4B8B3-7CC4-3143-AE12-F049CCE47370}"/>
                </a:ext>
              </a:extLst>
            </p:cNvPr>
            <p:cNvSpPr/>
            <p:nvPr/>
          </p:nvSpPr>
          <p:spPr>
            <a:xfrm>
              <a:off x="6096000" y="260648"/>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2</a:t>
              </a:r>
            </a:p>
          </p:txBody>
        </p:sp>
        <p:sp>
          <p:nvSpPr>
            <p:cNvPr id="21" name="1">
              <a:extLst>
                <a:ext uri="{FF2B5EF4-FFF2-40B4-BE49-F238E27FC236}">
                  <a16:creationId xmlns:a16="http://schemas.microsoft.com/office/drawing/2014/main" id="{40928D51-723D-9943-ABD9-6CFF90042069}"/>
                </a:ext>
              </a:extLst>
            </p:cNvPr>
            <p:cNvSpPr/>
            <p:nvPr/>
          </p:nvSpPr>
          <p:spPr>
            <a:xfrm>
              <a:off x="3863752" y="5409256"/>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3</a:t>
              </a:r>
            </a:p>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grpSp>
          <p:nvGrpSpPr>
            <p:cNvPr id="4" name="Anleitung">
              <a:extLst>
                <a:ext uri="{FF2B5EF4-FFF2-40B4-BE49-F238E27FC236}">
                  <a16:creationId xmlns:a16="http://schemas.microsoft.com/office/drawing/2014/main" id="{EFCE7AB4-778F-F242-B7A9-580DCC807812}"/>
                </a:ext>
              </a:extLst>
            </p:cNvPr>
            <p:cNvGrpSpPr/>
            <p:nvPr/>
          </p:nvGrpSpPr>
          <p:grpSpPr>
            <a:xfrm>
              <a:off x="3647728" y="2005424"/>
              <a:ext cx="7164760" cy="2575704"/>
              <a:chOff x="3647728" y="2005424"/>
              <a:chExt cx="7164760" cy="2575704"/>
            </a:xfrm>
          </p:grpSpPr>
          <p:sp>
            <p:nvSpPr>
              <p:cNvPr id="15" name="Umschalttaste">
                <a:extLst>
                  <a:ext uri="{FF2B5EF4-FFF2-40B4-BE49-F238E27FC236}">
                    <a16:creationId xmlns:a16="http://schemas.microsoft.com/office/drawing/2014/main" id="{703C7C34-1FCB-7F40-A8F6-3BE60C128E13}"/>
                  </a:ext>
                </a:extLst>
              </p:cNvPr>
              <p:cNvSpPr>
                <a:spLocks/>
              </p:cNvSpPr>
              <p:nvPr/>
            </p:nvSpPr>
            <p:spPr>
              <a:xfrm>
                <a:off x="5735960" y="3421832"/>
                <a:ext cx="442800" cy="295200"/>
              </a:xfrm>
              <a:prstGeom prst="roundRect">
                <a:avLst>
                  <a:gd name="adj" fmla="val 673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b" anchorCtr="0" forceAA="0" compatLnSpc="1">
                <a:prstTxWarp prst="textNoShape">
                  <a:avLst/>
                </a:prstTxWarp>
                <a:noAutofit/>
              </a:bodyPr>
              <a:lstStyle/>
              <a:p>
                <a:pPr lvl="0"/>
                <a:r>
                  <a:rPr lang="de-DE" sz="1600" dirty="0">
                    <a:solidFill>
                      <a:srgbClr val="FFFFFF"/>
                    </a:solidFill>
                  </a:rPr>
                  <a:t>⇧</a:t>
                </a:r>
              </a:p>
            </p:txBody>
          </p:sp>
          <p:sp>
            <p:nvSpPr>
              <p:cNvPr id="9" name="Anleitung">
                <a:extLst>
                  <a:ext uri="{FF2B5EF4-FFF2-40B4-BE49-F238E27FC236}">
                    <a16:creationId xmlns:a16="http://schemas.microsoft.com/office/drawing/2014/main" id="{CAA26CA2-B6D0-FD4C-94DB-01EAF413B82F}"/>
                  </a:ext>
                </a:extLst>
              </p:cNvPr>
              <p:cNvSpPr txBox="1"/>
              <p:nvPr/>
            </p:nvSpPr>
            <p:spPr>
              <a:xfrm>
                <a:off x="3647728" y="2005424"/>
                <a:ext cx="7164760" cy="25757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Fotos individuell zuschneiden (II)</a:t>
                </a:r>
                <a:br>
                  <a:rPr lang="de-DE" sz="2200" spc="-96" dirty="0"/>
                </a:br>
                <a:br>
                  <a:rPr lang="de-DE" i="1" spc="-96" dirty="0">
                    <a:latin typeface="+mn-lt"/>
                  </a:rPr>
                </a:br>
                <a:r>
                  <a:rPr lang="de-DE" i="1" spc="-96" dirty="0">
                    <a:latin typeface="+mn-lt"/>
                  </a:rPr>
                  <a:t>Foto anklicken  –          halten und Form (Schablone) anklicken</a:t>
                </a:r>
                <a:br>
                  <a:rPr lang="de-DE" i="1" spc="-96" dirty="0">
                    <a:latin typeface="+mn-lt"/>
                  </a:rPr>
                </a:br>
                <a:r>
                  <a:rPr lang="de-DE" i="1" spc="-96" dirty="0">
                    <a:latin typeface="+mn-lt"/>
                  </a:rPr>
                  <a:t>– [Format] – [Formen zusammenführen] </a:t>
                </a:r>
                <a:br>
                  <a:rPr lang="de-DE" i="1" spc="-96" dirty="0">
                    <a:latin typeface="+mn-lt"/>
                  </a:rPr>
                </a:br>
                <a:r>
                  <a:rPr lang="de-DE" i="1" spc="-96" dirty="0">
                    <a:latin typeface="+mn-lt"/>
                  </a:rPr>
                  <a:t>– [Schnittmenge bilden]</a:t>
                </a:r>
              </a:p>
            </p:txBody>
          </p:sp>
        </p:grpSp>
        <p:sp>
          <p:nvSpPr>
            <p:cNvPr id="17" name="Symbol Windows">
              <a:extLst>
                <a:ext uri="{FF2B5EF4-FFF2-40B4-BE49-F238E27FC236}">
                  <a16:creationId xmlns:a16="http://schemas.microsoft.com/office/drawing/2014/main" id="{7F65731E-2681-BB41-A3E9-F3DB0999443A}"/>
                </a:ext>
              </a:extLst>
            </p:cNvPr>
            <p:cNvSpPr/>
            <p:nvPr/>
          </p:nvSpPr>
          <p:spPr>
            <a:xfrm>
              <a:off x="3710432" y="1941865"/>
              <a:ext cx="340766" cy="344672"/>
            </a:xfrm>
            <a:custGeom>
              <a:avLst/>
              <a:gdLst>
                <a:gd name="connsiteX0" fmla="*/ 2336800 w 5065486"/>
                <a:gd name="connsiteY0" fmla="*/ 2685143 h 5123543"/>
                <a:gd name="connsiteX1" fmla="*/ 5065486 w 5065486"/>
                <a:gd name="connsiteY1" fmla="*/ 2714172 h 5123543"/>
                <a:gd name="connsiteX2" fmla="*/ 5065486 w 5065486"/>
                <a:gd name="connsiteY2" fmla="*/ 5123543 h 5123543"/>
                <a:gd name="connsiteX3" fmla="*/ 2336800 w 5065486"/>
                <a:gd name="connsiteY3" fmla="*/ 4731657 h 5123543"/>
                <a:gd name="connsiteX4" fmla="*/ 14514 w 5065486"/>
                <a:gd name="connsiteY4" fmla="*/ 2685143 h 5123543"/>
                <a:gd name="connsiteX5" fmla="*/ 2075543 w 5065486"/>
                <a:gd name="connsiteY5" fmla="*/ 2685143 h 5123543"/>
                <a:gd name="connsiteX6" fmla="*/ 2075543 w 5065486"/>
                <a:gd name="connsiteY6" fmla="*/ 4717143 h 5123543"/>
                <a:gd name="connsiteX7" fmla="*/ 14514 w 5065486"/>
                <a:gd name="connsiteY7" fmla="*/ 4383314 h 5123543"/>
                <a:gd name="connsiteX8" fmla="*/ 2104571 w 5065486"/>
                <a:gd name="connsiteY8" fmla="*/ 449943 h 5123543"/>
                <a:gd name="connsiteX9" fmla="*/ 2104571 w 5065486"/>
                <a:gd name="connsiteY9" fmla="*/ 2452914 h 5123543"/>
                <a:gd name="connsiteX10" fmla="*/ 0 w 5065486"/>
                <a:gd name="connsiteY10" fmla="*/ 2452914 h 5123543"/>
                <a:gd name="connsiteX11" fmla="*/ 0 w 5065486"/>
                <a:gd name="connsiteY11" fmla="*/ 754743 h 5123543"/>
                <a:gd name="connsiteX12" fmla="*/ 5065486 w 5065486"/>
                <a:gd name="connsiteY12" fmla="*/ 0 h 5123543"/>
                <a:gd name="connsiteX13" fmla="*/ 5065486 w 5065486"/>
                <a:gd name="connsiteY13" fmla="*/ 2467429 h 5123543"/>
                <a:gd name="connsiteX14" fmla="*/ 2351314 w 5065486"/>
                <a:gd name="connsiteY14" fmla="*/ 2423886 h 5123543"/>
                <a:gd name="connsiteX15" fmla="*/ 2336800 w 5065486"/>
                <a:gd name="connsiteY15" fmla="*/ 420914 h 5123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65486" h="5123543">
                  <a:moveTo>
                    <a:pt x="2336800" y="2685143"/>
                  </a:moveTo>
                  <a:lnTo>
                    <a:pt x="5065486" y="2714172"/>
                  </a:lnTo>
                  <a:lnTo>
                    <a:pt x="5065486" y="5123543"/>
                  </a:lnTo>
                  <a:lnTo>
                    <a:pt x="2336800" y="4731657"/>
                  </a:lnTo>
                  <a:close/>
                  <a:moveTo>
                    <a:pt x="14514" y="2685143"/>
                  </a:moveTo>
                  <a:lnTo>
                    <a:pt x="2075543" y="2685143"/>
                  </a:lnTo>
                  <a:lnTo>
                    <a:pt x="2075543" y="4717143"/>
                  </a:lnTo>
                  <a:lnTo>
                    <a:pt x="14514" y="4383314"/>
                  </a:lnTo>
                  <a:close/>
                  <a:moveTo>
                    <a:pt x="2104571" y="449943"/>
                  </a:moveTo>
                  <a:lnTo>
                    <a:pt x="2104571" y="2452914"/>
                  </a:lnTo>
                  <a:lnTo>
                    <a:pt x="0" y="2452914"/>
                  </a:lnTo>
                  <a:lnTo>
                    <a:pt x="0" y="754743"/>
                  </a:lnTo>
                  <a:close/>
                  <a:moveTo>
                    <a:pt x="5065486" y="0"/>
                  </a:moveTo>
                  <a:lnTo>
                    <a:pt x="5065486" y="2467429"/>
                  </a:lnTo>
                  <a:lnTo>
                    <a:pt x="2351314" y="2423886"/>
                  </a:lnTo>
                  <a:lnTo>
                    <a:pt x="2336800" y="420914"/>
                  </a:lnTo>
                  <a:close/>
                </a:path>
              </a:pathLst>
            </a:cu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7" name="Rechteck 6">
              <a:extLst>
                <a:ext uri="{FF2B5EF4-FFF2-40B4-BE49-F238E27FC236}">
                  <a16:creationId xmlns:a16="http://schemas.microsoft.com/office/drawing/2014/main" id="{36A99639-E218-41A4-A3C3-C88D03454991}"/>
                </a:ext>
              </a:extLst>
            </p:cNvPr>
            <p:cNvSpPr/>
            <p:nvPr/>
          </p:nvSpPr>
          <p:spPr>
            <a:xfrm>
              <a:off x="9696400" y="6518"/>
              <a:ext cx="1116088" cy="261168"/>
            </a:xfrm>
            <a:prstGeom prst="rect">
              <a:avLst/>
            </a:prstGeom>
            <a:solidFill>
              <a:srgbClr val="B7472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spTree>
    <p:extLst>
      <p:ext uri="{BB962C8B-B14F-4D97-AF65-F5344CB8AC3E}">
        <p14:creationId xmlns:p14="http://schemas.microsoft.com/office/powerpoint/2010/main" val="8607468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Bildschirmfoto">
            <a:extLst>
              <a:ext uri="{FF2B5EF4-FFF2-40B4-BE49-F238E27FC236}">
                <a16:creationId xmlns:a16="http://schemas.microsoft.com/office/drawing/2014/main" id="{870D9C58-42B8-9A40-B9F5-E5231614B40C}"/>
              </a:ext>
            </a:extLst>
          </p:cNvPr>
          <p:cNvGrpSpPr/>
          <p:nvPr/>
        </p:nvGrpSpPr>
        <p:grpSpPr>
          <a:xfrm>
            <a:off x="609600" y="0"/>
            <a:ext cx="10972800" cy="7641039"/>
            <a:chOff x="609600" y="0"/>
            <a:chExt cx="10972800" cy="7641039"/>
          </a:xfrm>
        </p:grpSpPr>
        <p:grpSp>
          <p:nvGrpSpPr>
            <p:cNvPr id="37" name="Bildschirmfoto">
              <a:extLst>
                <a:ext uri="{FF2B5EF4-FFF2-40B4-BE49-F238E27FC236}">
                  <a16:creationId xmlns:a16="http://schemas.microsoft.com/office/drawing/2014/main" id="{8C4EB881-2F98-C142-84F0-76589AFCFD79}"/>
                </a:ext>
              </a:extLst>
            </p:cNvPr>
            <p:cNvGrpSpPr/>
            <p:nvPr/>
          </p:nvGrpSpPr>
          <p:grpSpPr>
            <a:xfrm>
              <a:off x="609600" y="0"/>
              <a:ext cx="10972800" cy="7641039"/>
              <a:chOff x="609600" y="0"/>
              <a:chExt cx="10972800" cy="7641039"/>
            </a:xfrm>
          </p:grpSpPr>
          <p:pic>
            <p:nvPicPr>
              <p:cNvPr id="7" name="Bildschirmfoto" descr="Ein Bild, das Screenshot enthält.&#10;&#10;&#10;&#10;Automatisch generierte Beschreibung">
                <a:extLst>
                  <a:ext uri="{FF2B5EF4-FFF2-40B4-BE49-F238E27FC236}">
                    <a16:creationId xmlns:a16="http://schemas.microsoft.com/office/drawing/2014/main" id="{862CE3B3-6F0B-0845-834F-1D20CC435D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21" name="4">
                <a:extLst>
                  <a:ext uri="{FF2B5EF4-FFF2-40B4-BE49-F238E27FC236}">
                    <a16:creationId xmlns:a16="http://schemas.microsoft.com/office/drawing/2014/main" id="{40928D51-723D-9943-ABD9-6CFF90042069}"/>
                  </a:ext>
                </a:extLst>
              </p:cNvPr>
              <p:cNvSpPr/>
              <p:nvPr/>
            </p:nvSpPr>
            <p:spPr>
              <a:xfrm>
                <a:off x="4377078" y="5551768"/>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3</a:t>
                </a:r>
              </a:p>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4</a:t>
                </a:r>
              </a:p>
            </p:txBody>
          </p:sp>
          <p:sp>
            <p:nvSpPr>
              <p:cNvPr id="10" name="Rechteck 3">
                <a:extLst>
                  <a:ext uri="{FF2B5EF4-FFF2-40B4-BE49-F238E27FC236}">
                    <a16:creationId xmlns:a16="http://schemas.microsoft.com/office/drawing/2014/main" id="{F2E375E9-F58A-BE49-9083-11BDDFC6FB06}"/>
                  </a:ext>
                </a:extLst>
              </p:cNvPr>
              <p:cNvSpPr/>
              <p:nvPr/>
            </p:nvSpPr>
            <p:spPr>
              <a:xfrm>
                <a:off x="10920536" y="1669949"/>
                <a:ext cx="305036" cy="305036"/>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4" name="3">
                <a:extLst>
                  <a:ext uri="{FF2B5EF4-FFF2-40B4-BE49-F238E27FC236}">
                    <a16:creationId xmlns:a16="http://schemas.microsoft.com/office/drawing/2014/main" id="{BCAA5C85-2876-8044-82E0-C1A58D251EF8}"/>
                  </a:ext>
                </a:extLst>
              </p:cNvPr>
              <p:cNvSpPr/>
              <p:nvPr/>
            </p:nvSpPr>
            <p:spPr>
              <a:xfrm>
                <a:off x="10452520" y="1664840"/>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3</a:t>
                </a:r>
              </a:p>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12" name="Rechteck 2">
                <a:extLst>
                  <a:ext uri="{FF2B5EF4-FFF2-40B4-BE49-F238E27FC236}">
                    <a16:creationId xmlns:a16="http://schemas.microsoft.com/office/drawing/2014/main" id="{18FD5695-0524-A643-A299-542A1B3C80AF}"/>
                  </a:ext>
                </a:extLst>
              </p:cNvPr>
              <p:cNvSpPr/>
              <p:nvPr/>
            </p:nvSpPr>
            <p:spPr>
              <a:xfrm>
                <a:off x="8352478" y="1502840"/>
                <a:ext cx="911874" cy="203252"/>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2">
                <a:extLst>
                  <a:ext uri="{FF2B5EF4-FFF2-40B4-BE49-F238E27FC236}">
                    <a16:creationId xmlns:a16="http://schemas.microsoft.com/office/drawing/2014/main" id="{786C950C-2C88-8149-B5B5-0A5095573F33}"/>
                  </a:ext>
                </a:extLst>
              </p:cNvPr>
              <p:cNvSpPr/>
              <p:nvPr/>
            </p:nvSpPr>
            <p:spPr>
              <a:xfrm>
                <a:off x="7896200" y="1502840"/>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2</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1">
                <a:extLst>
                  <a:ext uri="{FF2B5EF4-FFF2-40B4-BE49-F238E27FC236}">
                    <a16:creationId xmlns:a16="http://schemas.microsoft.com/office/drawing/2014/main" id="{E23C1976-E83F-C642-9E71-FBDEAC413A6D}"/>
                  </a:ext>
                </a:extLst>
              </p:cNvPr>
              <p:cNvSpPr/>
              <p:nvPr/>
            </p:nvSpPr>
            <p:spPr>
              <a:xfrm>
                <a:off x="8352478" y="449512"/>
                <a:ext cx="623842" cy="432048"/>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1" name="1">
                <a:extLst>
                  <a:ext uri="{FF2B5EF4-FFF2-40B4-BE49-F238E27FC236}">
                    <a16:creationId xmlns:a16="http://schemas.microsoft.com/office/drawing/2014/main" id="{DAC4B8B3-7CC4-3143-AE12-F049CCE47370}"/>
                  </a:ext>
                </a:extLst>
              </p:cNvPr>
              <p:cNvSpPr/>
              <p:nvPr/>
            </p:nvSpPr>
            <p:spPr>
              <a:xfrm>
                <a:off x="7896200" y="449512"/>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grpSp>
            <p:nvGrpSpPr>
              <p:cNvPr id="23" name="Foto">
                <a:extLst>
                  <a:ext uri="{FF2B5EF4-FFF2-40B4-BE49-F238E27FC236}">
                    <a16:creationId xmlns:a16="http://schemas.microsoft.com/office/drawing/2014/main" id="{FA0FC865-8BB3-0342-A74A-E8D7DBF1A7FF}"/>
                  </a:ext>
                </a:extLst>
              </p:cNvPr>
              <p:cNvGrpSpPr/>
              <p:nvPr/>
            </p:nvGrpSpPr>
            <p:grpSpPr>
              <a:xfrm>
                <a:off x="2901885" y="5141569"/>
                <a:ext cx="1160099" cy="734199"/>
                <a:chOff x="1862253" y="869795"/>
                <a:chExt cx="8140391" cy="5151864"/>
              </a:xfrm>
            </p:grpSpPr>
            <p:sp>
              <p:nvSpPr>
                <p:cNvPr id="25" name="Dreieck ">
                  <a:extLst>
                    <a:ext uri="{FF2B5EF4-FFF2-40B4-BE49-F238E27FC236}">
                      <a16:creationId xmlns:a16="http://schemas.microsoft.com/office/drawing/2014/main" id="{9D221577-F367-AA4C-AB87-F140744931B8}"/>
                    </a:ext>
                  </a:extLst>
                </p:cNvPr>
                <p:cNvSpPr/>
                <p:nvPr/>
              </p:nvSpPr>
              <p:spPr>
                <a:xfrm>
                  <a:off x="6076335" y="3842154"/>
                  <a:ext cx="3926309" cy="2179505"/>
                </a:xfrm>
                <a:prstGeom prst="triangle">
                  <a:avLst/>
                </a:prstGeom>
                <a:solidFill>
                  <a:srgbClr val="636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Dreieck ">
                  <a:extLst>
                    <a:ext uri="{FF2B5EF4-FFF2-40B4-BE49-F238E27FC236}">
                      <a16:creationId xmlns:a16="http://schemas.microsoft.com/office/drawing/2014/main" id="{FA297F5D-46A7-F44F-9DEF-BF428E319D95}"/>
                    </a:ext>
                  </a:extLst>
                </p:cNvPr>
                <p:cNvSpPr/>
                <p:nvPr/>
              </p:nvSpPr>
              <p:spPr>
                <a:xfrm>
                  <a:off x="1862253" y="2949677"/>
                  <a:ext cx="5172727" cy="3071982"/>
                </a:xfrm>
                <a:prstGeom prst="triangle">
                  <a:avLst/>
                </a:prstGeom>
                <a:solidFill>
                  <a:srgbClr val="636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hteck ">
                  <a:extLst>
                    <a:ext uri="{FF2B5EF4-FFF2-40B4-BE49-F238E27FC236}">
                      <a16:creationId xmlns:a16="http://schemas.microsoft.com/office/drawing/2014/main" id="{C8F82DC0-F570-4C45-8210-F027D6494E19}"/>
                    </a:ext>
                  </a:extLst>
                </p:cNvPr>
                <p:cNvSpPr/>
                <p:nvPr/>
              </p:nvSpPr>
              <p:spPr>
                <a:xfrm>
                  <a:off x="1862254" y="869795"/>
                  <a:ext cx="8140390" cy="5151864"/>
                </a:xfrm>
                <a:prstGeom prst="rect">
                  <a:avLst/>
                </a:prstGeom>
                <a:noFill/>
                <a:ln w="38100">
                  <a:solidFill>
                    <a:srgbClr val="0068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
                  <a:extLst>
                    <a:ext uri="{FF2B5EF4-FFF2-40B4-BE49-F238E27FC236}">
                      <a16:creationId xmlns:a16="http://schemas.microsoft.com/office/drawing/2014/main" id="{843FAB0F-39AD-F54A-ADB4-8DA4C672984A}"/>
                    </a:ext>
                  </a:extLst>
                </p:cNvPr>
                <p:cNvSpPr/>
                <p:nvPr/>
              </p:nvSpPr>
              <p:spPr>
                <a:xfrm>
                  <a:off x="7702164" y="1681235"/>
                  <a:ext cx="995515" cy="995515"/>
                </a:xfrm>
                <a:prstGeom prst="rect">
                  <a:avLst/>
                </a:prstGeom>
                <a:solidFill>
                  <a:srgbClr val="006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4" name="Schablone">
                <a:extLst>
                  <a:ext uri="{FF2B5EF4-FFF2-40B4-BE49-F238E27FC236}">
                    <a16:creationId xmlns:a16="http://schemas.microsoft.com/office/drawing/2014/main" id="{402EA03F-F9BD-2B43-AC81-960F0CD810E8}"/>
                  </a:ext>
                </a:extLst>
              </p:cNvPr>
              <p:cNvSpPr/>
              <p:nvPr/>
            </p:nvSpPr>
            <p:spPr>
              <a:xfrm>
                <a:off x="5016172" y="5437976"/>
                <a:ext cx="1160099" cy="437792"/>
              </a:xfrm>
              <a:custGeom>
                <a:avLst/>
                <a:gdLst>
                  <a:gd name="connsiteX0" fmla="*/ 483719 w 1522469"/>
                  <a:gd name="connsiteY0" fmla="*/ 0 h 574542"/>
                  <a:gd name="connsiteX1" fmla="*/ 880817 w 1522469"/>
                  <a:gd name="connsiteY1" fmla="*/ 471658 h 574542"/>
                  <a:gd name="connsiteX2" fmla="*/ 1155307 w 1522469"/>
                  <a:gd name="connsiteY2" fmla="*/ 166917 h 574542"/>
                  <a:gd name="connsiteX3" fmla="*/ 1522469 w 1522469"/>
                  <a:gd name="connsiteY3" fmla="*/ 574542 h 574542"/>
                  <a:gd name="connsiteX4" fmla="*/ 967437 w 1522469"/>
                  <a:gd name="connsiteY4" fmla="*/ 574542 h 574542"/>
                  <a:gd name="connsiteX5" fmla="*/ 788145 w 1522469"/>
                  <a:gd name="connsiteY5" fmla="*/ 574542 h 574542"/>
                  <a:gd name="connsiteX6" fmla="*/ 0 w 1522469"/>
                  <a:gd name="connsiteY6" fmla="*/ 574542 h 574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2469" h="574542">
                    <a:moveTo>
                      <a:pt x="483719" y="0"/>
                    </a:moveTo>
                    <a:lnTo>
                      <a:pt x="880817" y="471658"/>
                    </a:lnTo>
                    <a:lnTo>
                      <a:pt x="1155307" y="166917"/>
                    </a:lnTo>
                    <a:lnTo>
                      <a:pt x="1522469" y="574542"/>
                    </a:lnTo>
                    <a:lnTo>
                      <a:pt x="967437" y="574542"/>
                    </a:lnTo>
                    <a:lnTo>
                      <a:pt x="788145" y="574542"/>
                    </a:lnTo>
                    <a:lnTo>
                      <a:pt x="0" y="574542"/>
                    </a:lnTo>
                    <a:close/>
                  </a:path>
                </a:pathLst>
              </a:custGeom>
              <a:noFill/>
              <a:ln w="38100">
                <a:solidFill>
                  <a:srgbClr val="00687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grpSp>
            <p:nvGrpSpPr>
              <p:cNvPr id="36" name="Tipp">
                <a:extLst>
                  <a:ext uri="{FF2B5EF4-FFF2-40B4-BE49-F238E27FC236}">
                    <a16:creationId xmlns:a16="http://schemas.microsoft.com/office/drawing/2014/main" id="{75240A40-6234-E242-9761-14BFA5067608}"/>
                  </a:ext>
                </a:extLst>
              </p:cNvPr>
              <p:cNvGrpSpPr/>
              <p:nvPr/>
            </p:nvGrpSpPr>
            <p:grpSpPr>
              <a:xfrm>
                <a:off x="6456040" y="3157120"/>
                <a:ext cx="4863463" cy="4483919"/>
                <a:chOff x="6456040" y="3157120"/>
                <a:chExt cx="4863463" cy="4483919"/>
              </a:xfrm>
            </p:grpSpPr>
            <p:sp>
              <p:nvSpPr>
                <p:cNvPr id="31" name="Tipp">
                  <a:extLst>
                    <a:ext uri="{FF2B5EF4-FFF2-40B4-BE49-F238E27FC236}">
                      <a16:creationId xmlns:a16="http://schemas.microsoft.com/office/drawing/2014/main" id="{7C4C86DA-9090-6D45-ADFB-B21C2D79224A}"/>
                    </a:ext>
                  </a:extLst>
                </p:cNvPr>
                <p:cNvSpPr txBox="1"/>
                <p:nvPr/>
              </p:nvSpPr>
              <p:spPr>
                <a:xfrm>
                  <a:off x="6456040" y="3157120"/>
                  <a:ext cx="4863463" cy="44839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a:lnSpc>
                      <a:spcPct val="100000"/>
                    </a:lnSpc>
                    <a:spcBef>
                      <a:spcPts val="0"/>
                    </a:spcBef>
                    <a:defRPr/>
                  </a:pPr>
                  <a:r>
                    <a:rPr lang="de-DE" sz="1200" spc="-96" dirty="0"/>
                    <a:t>Tipp:</a:t>
                  </a:r>
                  <a:br>
                    <a:rPr lang="de-DE" sz="1200" spc="-96" dirty="0"/>
                  </a:br>
                  <a:br>
                    <a:rPr lang="de-DE" sz="1200" spc="-96" dirty="0"/>
                  </a:br>
                  <a:r>
                    <a:rPr lang="de-DE" sz="1200" spc="-96" dirty="0"/>
                    <a:t>Sie haben beim Erstellen der [Freihandform] einen Punkt falsch gesetzt? Das macht nichts – Sie müssen deswegen nicht nochmal neu anfangen! Drücken Sie stattdessen einfach die     </a:t>
                  </a:r>
                  <a:br>
                    <a:rPr lang="de-DE" sz="1200" spc="-96" dirty="0"/>
                  </a:br>
                  <a:r>
                    <a:rPr lang="de-DE" sz="1200" spc="-96" dirty="0"/>
                    <a:t>        -Taste und der letzte Punkt verschwindet!</a:t>
                  </a:r>
                  <a:endParaRPr lang="de-DE" sz="1200" spc="0" dirty="0">
                    <a:solidFill>
                      <a:srgbClr val="FF0000"/>
                    </a:solidFill>
                  </a:endParaRPr>
                </a:p>
              </p:txBody>
            </p:sp>
            <p:grpSp>
              <p:nvGrpSpPr>
                <p:cNvPr id="22" name="Rücktaste">
                  <a:extLst>
                    <a:ext uri="{FF2B5EF4-FFF2-40B4-BE49-F238E27FC236}">
                      <a16:creationId xmlns:a16="http://schemas.microsoft.com/office/drawing/2014/main" id="{B22DFEA2-0CCC-B048-8519-760322E6F0C1}"/>
                    </a:ext>
                  </a:extLst>
                </p:cNvPr>
                <p:cNvGrpSpPr/>
                <p:nvPr/>
              </p:nvGrpSpPr>
              <p:grpSpPr>
                <a:xfrm>
                  <a:off x="6535452" y="5774351"/>
                  <a:ext cx="282356" cy="188238"/>
                  <a:chOff x="7447932" y="4590944"/>
                  <a:chExt cx="442800" cy="295200"/>
                </a:xfrm>
              </p:grpSpPr>
              <p:sp>
                <p:nvSpPr>
                  <p:cNvPr id="32" name="Rounded Rectangle 401">
                    <a:extLst>
                      <a:ext uri="{FF2B5EF4-FFF2-40B4-BE49-F238E27FC236}">
                        <a16:creationId xmlns:a16="http://schemas.microsoft.com/office/drawing/2014/main" id="{DEEFC775-EAEE-C540-BD60-BA623EBDED52}"/>
                      </a:ext>
                    </a:extLst>
                  </p:cNvPr>
                  <p:cNvSpPr>
                    <a:spLocks/>
                  </p:cNvSpPr>
                  <p:nvPr/>
                </p:nvSpPr>
                <p:spPr>
                  <a:xfrm flipH="1">
                    <a:off x="7447932" y="4590944"/>
                    <a:ext cx="442800" cy="295200"/>
                  </a:xfrm>
                  <a:prstGeom prst="roundRect">
                    <a:avLst>
                      <a:gd name="adj" fmla="val 673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0" rIns="0" bIns="0" numCol="1" spcCol="0" rtlCol="0" fromWordArt="0" anchor="b" anchorCtr="0" forceAA="0" compatLnSpc="1">
                    <a:prstTxWarp prst="textNoShape">
                      <a:avLst/>
                    </a:prstTxWarp>
                    <a:noAutofit/>
                  </a:bodyPr>
                  <a:lstStyle/>
                  <a:p>
                    <a:r>
                      <a:rPr lang="de-DE" sz="1600" spc="-300" dirty="0"/>
                      <a:t> </a:t>
                    </a:r>
                    <a:endParaRPr lang="de-DE" sz="900" b="1" spc="600" baseline="30000" dirty="0"/>
                  </a:p>
                </p:txBody>
              </p:sp>
              <p:cxnSp>
                <p:nvCxnSpPr>
                  <p:cNvPr id="18" name="Gerade Verbindung mit Pfeil 17">
                    <a:extLst>
                      <a:ext uri="{FF2B5EF4-FFF2-40B4-BE49-F238E27FC236}">
                        <a16:creationId xmlns:a16="http://schemas.microsoft.com/office/drawing/2014/main" id="{B6AE0D4F-E278-634D-8589-83CEC44841BB}"/>
                      </a:ext>
                    </a:extLst>
                  </p:cNvPr>
                  <p:cNvCxnSpPr>
                    <a:cxnSpLocks/>
                  </p:cNvCxnSpPr>
                  <p:nvPr/>
                </p:nvCxnSpPr>
                <p:spPr>
                  <a:xfrm>
                    <a:off x="7645950" y="4766035"/>
                    <a:ext cx="191031" cy="0"/>
                  </a:xfrm>
                  <a:prstGeom prst="straightConnector1">
                    <a:avLst/>
                  </a:prstGeom>
                  <a:noFill/>
                  <a:ln w="6350" cap="flat">
                    <a:solidFill>
                      <a:schemeClr val="bg1"/>
                    </a:solidFill>
                    <a:prstDash val="solid"/>
                    <a:miter lim="400000"/>
                    <a:headEnd type="arrow" w="sm" len="sm"/>
                    <a:tailEnd type="none"/>
                  </a:ln>
                  <a:effectLst/>
                  <a:sp3d/>
                </p:spPr>
                <p:style>
                  <a:lnRef idx="0">
                    <a:scrgbClr r="0" g="0" b="0"/>
                  </a:lnRef>
                  <a:fillRef idx="0">
                    <a:scrgbClr r="0" g="0" b="0"/>
                  </a:fillRef>
                  <a:effectRef idx="0">
                    <a:scrgbClr r="0" g="0" b="0"/>
                  </a:effectRef>
                  <a:fontRef idx="none"/>
                </p:style>
              </p:cxnSp>
            </p:grpSp>
          </p:grpSp>
          <p:grpSp>
            <p:nvGrpSpPr>
              <p:cNvPr id="35" name="Anleitung">
                <a:extLst>
                  <a:ext uri="{FF2B5EF4-FFF2-40B4-BE49-F238E27FC236}">
                    <a16:creationId xmlns:a16="http://schemas.microsoft.com/office/drawing/2014/main" id="{CF777708-F02E-864F-9098-BF4AAB9A2133}"/>
                  </a:ext>
                </a:extLst>
              </p:cNvPr>
              <p:cNvGrpSpPr/>
              <p:nvPr/>
            </p:nvGrpSpPr>
            <p:grpSpPr>
              <a:xfrm>
                <a:off x="2783632" y="1483565"/>
                <a:ext cx="6430960" cy="2544926"/>
                <a:chOff x="2783632" y="1483565"/>
                <a:chExt cx="6430960" cy="2544926"/>
              </a:xfrm>
            </p:grpSpPr>
            <p:sp>
              <p:nvSpPr>
                <p:cNvPr id="9" name="Anleitung">
                  <a:extLst>
                    <a:ext uri="{FF2B5EF4-FFF2-40B4-BE49-F238E27FC236}">
                      <a16:creationId xmlns:a16="http://schemas.microsoft.com/office/drawing/2014/main" id="{CAA26CA2-B6D0-FD4C-94DB-01EAF413B82F}"/>
                    </a:ext>
                  </a:extLst>
                </p:cNvPr>
                <p:cNvSpPr txBox="1"/>
                <p:nvPr/>
              </p:nvSpPr>
              <p:spPr>
                <a:xfrm>
                  <a:off x="2783632" y="1483565"/>
                  <a:ext cx="6430960" cy="25449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Fotos individuell zuschneiden (I)</a:t>
                  </a:r>
                  <a:br>
                    <a:rPr lang="de-DE" sz="2200" spc="-96" dirty="0"/>
                  </a:br>
                  <a:br>
                    <a:rPr lang="de-DE" sz="2200" spc="-96" dirty="0"/>
                  </a:br>
                  <a:r>
                    <a:rPr lang="de-DE" i="1" spc="-96" dirty="0">
                      <a:latin typeface="+mn-lt"/>
                    </a:rPr>
                    <a:t>[Formen] – [Linien] – [Freihandform]</a:t>
                  </a:r>
                  <a:br>
                    <a:rPr lang="de-DE" i="1" spc="-96" dirty="0">
                      <a:latin typeface="+mn-lt"/>
                    </a:rPr>
                  </a:br>
                  <a:r>
                    <a:rPr lang="de-DE" i="1" spc="-96" dirty="0">
                      <a:latin typeface="+mn-lt"/>
                    </a:rPr>
                    <a:t>–</a:t>
                  </a:r>
                  <a:r>
                    <a:rPr lang="de-DE" i="1" spc="-96" dirty="0"/>
                    <a:t> </a:t>
                  </a:r>
                  <a:r>
                    <a:rPr lang="de-DE" i="1" spc="-96" dirty="0">
                      <a:latin typeface="+mn-lt"/>
                    </a:rPr>
                    <a:t>gewünschten Fotoausschnitt nachzeichnen,</a:t>
                  </a:r>
                  <a:br>
                    <a:rPr lang="de-DE" i="1" spc="-96" dirty="0">
                      <a:latin typeface="+mn-lt"/>
                    </a:rPr>
                  </a:br>
                  <a:r>
                    <a:rPr lang="de-DE" i="1" spc="-96" dirty="0">
                      <a:latin typeface="+mn-lt"/>
                    </a:rPr>
                    <a:t>für gerade Linien	     gedrückt halten </a:t>
                  </a:r>
                </a:p>
              </p:txBody>
            </p:sp>
            <p:sp>
              <p:nvSpPr>
                <p:cNvPr id="29" name="Umschalttaste">
                  <a:extLst>
                    <a:ext uri="{FF2B5EF4-FFF2-40B4-BE49-F238E27FC236}">
                      <a16:creationId xmlns:a16="http://schemas.microsoft.com/office/drawing/2014/main" id="{F5E53974-037D-8546-AC59-A93BF28D3AE0}"/>
                    </a:ext>
                  </a:extLst>
                </p:cNvPr>
                <p:cNvSpPr>
                  <a:spLocks/>
                </p:cNvSpPr>
                <p:nvPr/>
              </p:nvSpPr>
              <p:spPr>
                <a:xfrm>
                  <a:off x="4943872" y="3645024"/>
                  <a:ext cx="442800" cy="295200"/>
                </a:xfrm>
                <a:prstGeom prst="roundRect">
                  <a:avLst>
                    <a:gd name="adj" fmla="val 673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b" anchorCtr="0" forceAA="0" compatLnSpc="1">
                  <a:prstTxWarp prst="textNoShape">
                    <a:avLst/>
                  </a:prstTxWarp>
                  <a:noAutofit/>
                </a:bodyPr>
                <a:lstStyle/>
                <a:p>
                  <a:pPr lvl="0"/>
                  <a:r>
                    <a:rPr lang="de-DE" sz="1600" dirty="0">
                      <a:solidFill>
                        <a:srgbClr val="FFFFFF"/>
                      </a:solidFill>
                    </a:rPr>
                    <a:t>⇧</a:t>
                  </a:r>
                </a:p>
              </p:txBody>
            </p:sp>
          </p:grpSp>
        </p:grpSp>
        <p:pic>
          <p:nvPicPr>
            <p:cNvPr id="34" name="Symbol Mac">
              <a:extLst>
                <a:ext uri="{FF2B5EF4-FFF2-40B4-BE49-F238E27FC236}">
                  <a16:creationId xmlns:a16="http://schemas.microsoft.com/office/drawing/2014/main" id="{6A29077C-A32C-5845-8456-D6062857A090}"/>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2814779" y="1539843"/>
              <a:ext cx="333855" cy="432048"/>
            </a:xfrm>
            <a:prstGeom prst="rect">
              <a:avLst/>
            </a:prstGeom>
          </p:spPr>
        </p:pic>
      </p:grpSp>
    </p:spTree>
    <p:extLst>
      <p:ext uri="{BB962C8B-B14F-4D97-AF65-F5344CB8AC3E}">
        <p14:creationId xmlns:p14="http://schemas.microsoft.com/office/powerpoint/2010/main" val="32099249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Bildschirmfoto">
            <a:extLst>
              <a:ext uri="{FF2B5EF4-FFF2-40B4-BE49-F238E27FC236}">
                <a16:creationId xmlns:a16="http://schemas.microsoft.com/office/drawing/2014/main" id="{D617C2C5-CF4A-4F42-8895-836E299D9AD2}"/>
              </a:ext>
            </a:extLst>
          </p:cNvPr>
          <p:cNvGrpSpPr/>
          <p:nvPr/>
        </p:nvGrpSpPr>
        <p:grpSpPr>
          <a:xfrm>
            <a:off x="609600" y="0"/>
            <a:ext cx="10972800" cy="6858000"/>
            <a:chOff x="609600" y="0"/>
            <a:chExt cx="10972800" cy="6858000"/>
          </a:xfrm>
        </p:grpSpPr>
        <p:pic>
          <p:nvPicPr>
            <p:cNvPr id="3" name="Bildschirmfoto" descr="Ein Bild, das Screenshot enthält.&#10;&#10;&#10;&#10;Automatisch generierte Beschreibung">
              <a:extLst>
                <a:ext uri="{FF2B5EF4-FFF2-40B4-BE49-F238E27FC236}">
                  <a16:creationId xmlns:a16="http://schemas.microsoft.com/office/drawing/2014/main" id="{EC949A82-E065-4248-A64F-27D03B5638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12" name="Rechteck 4">
              <a:extLst>
                <a:ext uri="{FF2B5EF4-FFF2-40B4-BE49-F238E27FC236}">
                  <a16:creationId xmlns:a16="http://schemas.microsoft.com/office/drawing/2014/main" id="{18FD5695-0524-A643-A299-542A1B3C80AF}"/>
                </a:ext>
              </a:extLst>
            </p:cNvPr>
            <p:cNvSpPr/>
            <p:nvPr/>
          </p:nvSpPr>
          <p:spPr>
            <a:xfrm>
              <a:off x="1379512" y="1556792"/>
              <a:ext cx="1728000" cy="25200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8" name="4">
              <a:extLst>
                <a:ext uri="{FF2B5EF4-FFF2-40B4-BE49-F238E27FC236}">
                  <a16:creationId xmlns:a16="http://schemas.microsoft.com/office/drawing/2014/main" id="{91301D57-C344-5A41-8A1D-D153178DB914}"/>
                </a:ext>
              </a:extLst>
            </p:cNvPr>
            <p:cNvSpPr/>
            <p:nvPr/>
          </p:nvSpPr>
          <p:spPr>
            <a:xfrm>
              <a:off x="955075" y="1556792"/>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4</a:t>
              </a:r>
            </a:p>
          </p:txBody>
        </p:sp>
        <p:sp>
          <p:nvSpPr>
            <p:cNvPr id="14" name="Rechteck 3">
              <a:extLst>
                <a:ext uri="{FF2B5EF4-FFF2-40B4-BE49-F238E27FC236}">
                  <a16:creationId xmlns:a16="http://schemas.microsoft.com/office/drawing/2014/main" id="{4B81C4A1-EFEE-664C-8638-CD6C32C3A63B}"/>
                </a:ext>
              </a:extLst>
            </p:cNvPr>
            <p:cNvSpPr/>
            <p:nvPr/>
          </p:nvSpPr>
          <p:spPr>
            <a:xfrm>
              <a:off x="1379512" y="778245"/>
              <a:ext cx="324000" cy="32400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3">
              <a:extLst>
                <a:ext uri="{FF2B5EF4-FFF2-40B4-BE49-F238E27FC236}">
                  <a16:creationId xmlns:a16="http://schemas.microsoft.com/office/drawing/2014/main" id="{786C950C-2C88-8149-B5B5-0A5095573F33}"/>
                </a:ext>
              </a:extLst>
            </p:cNvPr>
            <p:cNvSpPr/>
            <p:nvPr/>
          </p:nvSpPr>
          <p:spPr>
            <a:xfrm>
              <a:off x="955075" y="778245"/>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2">
              <a:extLst>
                <a:ext uri="{FF2B5EF4-FFF2-40B4-BE49-F238E27FC236}">
                  <a16:creationId xmlns:a16="http://schemas.microsoft.com/office/drawing/2014/main" id="{E23C1976-E83F-C642-9E71-FBDEAC413A6D}"/>
                </a:ext>
              </a:extLst>
            </p:cNvPr>
            <p:cNvSpPr/>
            <p:nvPr/>
          </p:nvSpPr>
          <p:spPr>
            <a:xfrm>
              <a:off x="6938506" y="267686"/>
              <a:ext cx="813678" cy="32400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1" name="2">
              <a:extLst>
                <a:ext uri="{FF2B5EF4-FFF2-40B4-BE49-F238E27FC236}">
                  <a16:creationId xmlns:a16="http://schemas.microsoft.com/office/drawing/2014/main" id="{DAC4B8B3-7CC4-3143-AE12-F049CCE47370}"/>
                </a:ext>
              </a:extLst>
            </p:cNvPr>
            <p:cNvSpPr/>
            <p:nvPr/>
          </p:nvSpPr>
          <p:spPr>
            <a:xfrm>
              <a:off x="6481153" y="260648"/>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2</a:t>
              </a:r>
            </a:p>
          </p:txBody>
        </p:sp>
        <p:sp>
          <p:nvSpPr>
            <p:cNvPr id="21" name="1">
              <a:extLst>
                <a:ext uri="{FF2B5EF4-FFF2-40B4-BE49-F238E27FC236}">
                  <a16:creationId xmlns:a16="http://schemas.microsoft.com/office/drawing/2014/main" id="{40928D51-723D-9943-ABD9-6CFF90042069}"/>
                </a:ext>
              </a:extLst>
            </p:cNvPr>
            <p:cNvSpPr/>
            <p:nvPr/>
          </p:nvSpPr>
          <p:spPr>
            <a:xfrm>
              <a:off x="3710432" y="5409256"/>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3</a:t>
              </a:r>
            </a:p>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grpSp>
          <p:nvGrpSpPr>
            <p:cNvPr id="4" name="Anleitung">
              <a:extLst>
                <a:ext uri="{FF2B5EF4-FFF2-40B4-BE49-F238E27FC236}">
                  <a16:creationId xmlns:a16="http://schemas.microsoft.com/office/drawing/2014/main" id="{EFCE7AB4-778F-F242-B7A9-580DCC807812}"/>
                </a:ext>
              </a:extLst>
            </p:cNvPr>
            <p:cNvGrpSpPr/>
            <p:nvPr/>
          </p:nvGrpSpPr>
          <p:grpSpPr>
            <a:xfrm>
              <a:off x="3647728" y="2005424"/>
              <a:ext cx="7164760" cy="2575704"/>
              <a:chOff x="3647728" y="2005424"/>
              <a:chExt cx="7164760" cy="2575704"/>
            </a:xfrm>
          </p:grpSpPr>
          <p:sp>
            <p:nvSpPr>
              <p:cNvPr id="15" name="Umschalttaste">
                <a:extLst>
                  <a:ext uri="{FF2B5EF4-FFF2-40B4-BE49-F238E27FC236}">
                    <a16:creationId xmlns:a16="http://schemas.microsoft.com/office/drawing/2014/main" id="{703C7C34-1FCB-7F40-A8F6-3BE60C128E13}"/>
                  </a:ext>
                </a:extLst>
              </p:cNvPr>
              <p:cNvSpPr>
                <a:spLocks/>
              </p:cNvSpPr>
              <p:nvPr/>
            </p:nvSpPr>
            <p:spPr>
              <a:xfrm>
                <a:off x="5735960" y="3421832"/>
                <a:ext cx="442800" cy="295200"/>
              </a:xfrm>
              <a:prstGeom prst="roundRect">
                <a:avLst>
                  <a:gd name="adj" fmla="val 673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b" anchorCtr="0" forceAA="0" compatLnSpc="1">
                <a:prstTxWarp prst="textNoShape">
                  <a:avLst/>
                </a:prstTxWarp>
                <a:noAutofit/>
              </a:bodyPr>
              <a:lstStyle/>
              <a:p>
                <a:pPr lvl="0"/>
                <a:r>
                  <a:rPr lang="de-DE" sz="1600" dirty="0">
                    <a:solidFill>
                      <a:srgbClr val="FFFFFF"/>
                    </a:solidFill>
                  </a:rPr>
                  <a:t>⇧</a:t>
                </a:r>
              </a:p>
            </p:txBody>
          </p:sp>
          <p:sp>
            <p:nvSpPr>
              <p:cNvPr id="9" name="Anleitung">
                <a:extLst>
                  <a:ext uri="{FF2B5EF4-FFF2-40B4-BE49-F238E27FC236}">
                    <a16:creationId xmlns:a16="http://schemas.microsoft.com/office/drawing/2014/main" id="{CAA26CA2-B6D0-FD4C-94DB-01EAF413B82F}"/>
                  </a:ext>
                </a:extLst>
              </p:cNvPr>
              <p:cNvSpPr txBox="1"/>
              <p:nvPr/>
            </p:nvSpPr>
            <p:spPr>
              <a:xfrm>
                <a:off x="3647728" y="2005424"/>
                <a:ext cx="7164760" cy="25757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Fotos individuell zuschneiden (II)</a:t>
                </a:r>
                <a:br>
                  <a:rPr lang="de-DE" sz="2200" spc="-96" dirty="0"/>
                </a:br>
                <a:br>
                  <a:rPr lang="de-DE" i="1" spc="-96" dirty="0">
                    <a:latin typeface="+mn-lt"/>
                  </a:rPr>
                </a:br>
                <a:r>
                  <a:rPr lang="de-DE" i="1" spc="-96" dirty="0">
                    <a:latin typeface="+mn-lt"/>
                  </a:rPr>
                  <a:t>Foto anklicken  –          halten und Form (Schablone) anklicken</a:t>
                </a:r>
                <a:br>
                  <a:rPr lang="de-DE" i="1" spc="-96" dirty="0">
                    <a:latin typeface="+mn-lt"/>
                  </a:rPr>
                </a:br>
                <a:r>
                  <a:rPr lang="de-DE" i="1" spc="-96" dirty="0">
                    <a:latin typeface="+mn-lt"/>
                  </a:rPr>
                  <a:t>– [Formformat] – [Formen zusammenführen] </a:t>
                </a:r>
                <a:br>
                  <a:rPr lang="de-DE" i="1" spc="-96" dirty="0">
                    <a:latin typeface="+mn-lt"/>
                  </a:rPr>
                </a:br>
                <a:r>
                  <a:rPr lang="de-DE" i="1" spc="-96" dirty="0">
                    <a:latin typeface="+mn-lt"/>
                  </a:rPr>
                  <a:t>– [Schnittmenge bilden]</a:t>
                </a:r>
              </a:p>
            </p:txBody>
          </p:sp>
        </p:grpSp>
        <p:pic>
          <p:nvPicPr>
            <p:cNvPr id="16" name="Symbol Mac">
              <a:extLst>
                <a:ext uri="{FF2B5EF4-FFF2-40B4-BE49-F238E27FC236}">
                  <a16:creationId xmlns:a16="http://schemas.microsoft.com/office/drawing/2014/main" id="{2E485C6F-0A54-1146-BD01-B2B6E2165CC8}"/>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3657037" y="1970902"/>
              <a:ext cx="333855" cy="432048"/>
            </a:xfrm>
            <a:prstGeom prst="rect">
              <a:avLst/>
            </a:prstGeom>
          </p:spPr>
        </p:pic>
      </p:grpSp>
    </p:spTree>
    <p:extLst>
      <p:ext uri="{BB962C8B-B14F-4D97-AF65-F5344CB8AC3E}">
        <p14:creationId xmlns:p14="http://schemas.microsoft.com/office/powerpoint/2010/main" val="31493264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ernwerkstatt PowerPoint">
            <a:extLst>
              <a:ext uri="{FF2B5EF4-FFF2-40B4-BE49-F238E27FC236}">
                <a16:creationId xmlns:a16="http://schemas.microsoft.com/office/drawing/2014/main" id="{4091E155-166B-F641-832E-4A91F5CD79D5}"/>
              </a:ext>
            </a:extLst>
          </p:cNvPr>
          <p:cNvSpPr txBox="1"/>
          <p:nvPr/>
        </p:nvSpPr>
        <p:spPr>
          <a:xfrm>
            <a:off x="8896378" y="420879"/>
            <a:ext cx="3102900" cy="10552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r>
              <a:rPr kumimoji="0" lang="de-DE" i="1" u="none" strike="noStrike" cap="none" spc="-96" normalizeH="0" baseline="0" dirty="0">
                <a:ln>
                  <a:noFill/>
                </a:ln>
                <a:solidFill>
                  <a:srgbClr val="000000"/>
                </a:solidFill>
                <a:effectLst/>
                <a:uFillTx/>
                <a:latin typeface="Times New Roman" panose="02020603050405020304" pitchFamily="18" charset="0"/>
                <a:cs typeface="Times New Roman" panose="02020603050405020304" pitchFamily="18" charset="0"/>
                <a:sym typeface="Arial Black"/>
              </a:rPr>
              <a:t>Lernwerkstatt PowerPoint</a:t>
            </a:r>
          </a:p>
        </p:txBody>
      </p:sp>
      <p:sp>
        <p:nvSpPr>
          <p:cNvPr id="6" name="Erläuterung">
            <a:extLst>
              <a:ext uri="{FF2B5EF4-FFF2-40B4-BE49-F238E27FC236}">
                <a16:creationId xmlns:a16="http://schemas.microsoft.com/office/drawing/2014/main" id="{7AED8532-08A6-8D4D-B073-21472272401B}"/>
              </a:ext>
            </a:extLst>
          </p:cNvPr>
          <p:cNvSpPr txBox="1"/>
          <p:nvPr/>
        </p:nvSpPr>
        <p:spPr>
          <a:xfrm>
            <a:off x="623392" y="2226672"/>
            <a:ext cx="11752233" cy="45146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a:lnSpc>
                <a:spcPct val="100000"/>
              </a:lnSpc>
              <a:spcBef>
                <a:spcPts val="0"/>
              </a:spcBef>
              <a:defRPr/>
            </a:pPr>
            <a:r>
              <a:rPr lang="de-DE" sz="2000" spc="-96" dirty="0"/>
              <a:t>Sie haben in dieser Demo-Version etwas dazugelernt?</a:t>
            </a:r>
            <a:br>
              <a:rPr lang="de-DE" sz="2000" spc="-96" dirty="0"/>
            </a:br>
            <a:br>
              <a:rPr lang="de-DE" sz="2000" spc="-96" dirty="0"/>
            </a:br>
            <a:r>
              <a:rPr lang="de-DE" sz="2000" b="1" i="1" spc="-96" dirty="0">
                <a:latin typeface="+mn-lt"/>
              </a:rPr>
              <a:t>Wir freuen uns, wenn wir Ihnen etwas beibringen konnten, </a:t>
            </a:r>
            <a:br>
              <a:rPr lang="de-DE" sz="2000" b="1" i="1" spc="-96" dirty="0">
                <a:latin typeface="+mn-lt"/>
              </a:rPr>
            </a:br>
            <a:r>
              <a:rPr lang="de-DE" sz="2000" b="1" i="1" spc="-96" dirty="0">
                <a:latin typeface="+mn-lt"/>
              </a:rPr>
              <a:t>das Ihnen künftig Zeit spart und mehr Spaß bei der Arbeit bringt.</a:t>
            </a:r>
            <a:br>
              <a:rPr lang="de-DE" sz="2000" b="1" i="1" spc="-96" dirty="0">
                <a:latin typeface="+mn-lt"/>
              </a:rPr>
            </a:br>
            <a:br>
              <a:rPr lang="de-DE" sz="2000" b="1" i="1" spc="-96" dirty="0">
                <a:latin typeface="+mn-lt"/>
              </a:rPr>
            </a:br>
            <a:r>
              <a:rPr lang="de-DE" sz="2000" b="1" i="1" spc="-96" dirty="0">
                <a:latin typeface="+mn-lt"/>
              </a:rPr>
              <a:t>Gerne bringen wir Ihnen noch mehr bei: Mit der Vollversion der Lernwerkstatt oder </a:t>
            </a:r>
            <a:br>
              <a:rPr lang="de-DE" sz="2000" b="1" i="1" spc="-96" dirty="0">
                <a:latin typeface="+mn-lt"/>
              </a:rPr>
            </a:br>
            <a:r>
              <a:rPr lang="de-DE" sz="2000" b="1" i="1" spc="-96" dirty="0">
                <a:latin typeface="+mn-lt"/>
              </a:rPr>
              <a:t>einem persönlichen, individuellen Training bei Ihnen vor Ort werden Sie zum PowerPoint-Profi.</a:t>
            </a:r>
            <a:br>
              <a:rPr lang="de-DE" sz="2000" b="1" i="1" spc="-96" dirty="0">
                <a:latin typeface="+mn-lt"/>
              </a:rPr>
            </a:br>
            <a:br>
              <a:rPr lang="de-DE" sz="2000" b="1" i="1" spc="-96" dirty="0">
                <a:latin typeface="+mn-lt"/>
              </a:rPr>
            </a:br>
            <a:r>
              <a:rPr lang="de-DE" sz="2000" b="1" spc="-96" dirty="0"/>
              <a:t>Melden Sie sich bei uns!</a:t>
            </a:r>
            <a:br>
              <a:rPr lang="de-DE" sz="2000" b="1" i="1" spc="-96" dirty="0">
                <a:latin typeface="+mn-lt"/>
              </a:rPr>
            </a:br>
            <a:br>
              <a:rPr lang="de-DE" sz="2000" b="1" spc="-96" dirty="0"/>
            </a:br>
            <a:br>
              <a:rPr lang="de-DE" sz="2800" spc="-96" dirty="0"/>
            </a:br>
            <a:br>
              <a:rPr lang="de-DE" sz="2800" spc="-96" dirty="0"/>
            </a:br>
            <a:endParaRPr lang="de-DE" sz="2800" spc="0" dirty="0">
              <a:latin typeface="Arial Black" panose="020B0A04020102020204" pitchFamily="34" charset="0"/>
            </a:endParaRPr>
          </a:p>
        </p:txBody>
      </p:sp>
      <p:sp>
        <p:nvSpPr>
          <p:cNvPr id="7" name="Version">
            <a:extLst>
              <a:ext uri="{FF2B5EF4-FFF2-40B4-BE49-F238E27FC236}">
                <a16:creationId xmlns:a16="http://schemas.microsoft.com/office/drawing/2014/main" id="{CE9044BD-6545-3947-8AF7-6297253923D7}"/>
              </a:ext>
            </a:extLst>
          </p:cNvPr>
          <p:cNvSpPr txBox="1"/>
          <p:nvPr/>
        </p:nvSpPr>
        <p:spPr>
          <a:xfrm>
            <a:off x="9171645" y="5273079"/>
            <a:ext cx="2827633" cy="12522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r" defTabSz="584200" rtl="0" fontAlgn="auto" latinLnBrk="0" hangingPunct="0">
              <a:lnSpc>
                <a:spcPct val="80000"/>
              </a:lnSpc>
              <a:spcBef>
                <a:spcPts val="4800"/>
              </a:spcBef>
              <a:spcAft>
                <a:spcPts val="0"/>
              </a:spcAft>
              <a:buClrTx/>
              <a:buSzTx/>
              <a:buFontTx/>
              <a:buNone/>
              <a:tabLst/>
            </a:pPr>
            <a:r>
              <a:rPr lang="de-DE" sz="2000" spc="-96" dirty="0">
                <a:solidFill>
                  <a:schemeClr val="tx1"/>
                </a:solidFill>
              </a:rPr>
              <a:t>Kontakt</a:t>
            </a:r>
            <a:r>
              <a:rPr kumimoji="0" lang="de-DE" sz="2000" i="0" u="none" strike="noStrike" cap="none" spc="-96" normalizeH="0" baseline="0" dirty="0">
                <a:ln>
                  <a:noFill/>
                </a:ln>
                <a:solidFill>
                  <a:schemeClr val="tx1"/>
                </a:solidFill>
                <a:effectLst/>
                <a:uFillTx/>
                <a:latin typeface="+mj-lt"/>
                <a:ea typeface="+mj-ea"/>
                <a:cs typeface="+mj-cs"/>
                <a:sym typeface="Arial Black"/>
              </a:rPr>
              <a:t>:</a:t>
            </a:r>
            <a:br>
              <a:rPr kumimoji="0" lang="de-DE" sz="2000" i="0" u="none" strike="noStrike" cap="none" spc="-96" normalizeH="0" baseline="0" dirty="0">
                <a:ln>
                  <a:noFill/>
                </a:ln>
                <a:solidFill>
                  <a:schemeClr val="tx1"/>
                </a:solidFill>
                <a:effectLst/>
                <a:uFillTx/>
                <a:latin typeface="+mj-lt"/>
                <a:ea typeface="+mj-ea"/>
                <a:cs typeface="+mj-cs"/>
                <a:sym typeface="Arial Black"/>
              </a:rPr>
            </a:br>
            <a:r>
              <a:rPr lang="de-DE" sz="2000" i="1" spc="-96" dirty="0">
                <a:solidFill>
                  <a:srgbClr val="33767E"/>
                </a:solidFill>
                <a:latin typeface="+mn-lt"/>
                <a:hlinkClick r:id="rId2">
                  <a:extLst>
                    <a:ext uri="{A12FA001-AC4F-418D-AE19-62706E023703}">
                      <ahyp:hlinkClr xmlns:ahyp="http://schemas.microsoft.com/office/drawing/2018/hyperlinkcolor" val="tx"/>
                    </a:ext>
                  </a:extLst>
                </a:hlinkClick>
              </a:rPr>
              <a:t>ideentransfer@pixelcraft.pub</a:t>
            </a:r>
            <a:endParaRPr kumimoji="0" lang="de-DE" sz="2000" i="1" strike="noStrike" cap="none" spc="-96" normalizeH="0" baseline="0" dirty="0">
              <a:ln>
                <a:noFill/>
              </a:ln>
              <a:solidFill>
                <a:srgbClr val="33767E"/>
              </a:solidFill>
              <a:effectLst/>
              <a:uFillTx/>
              <a:latin typeface="+mn-lt"/>
              <a:sym typeface="Arial Black"/>
            </a:endParaRPr>
          </a:p>
        </p:txBody>
      </p:sp>
      <p:pic>
        <p:nvPicPr>
          <p:cNvPr id="11" name="Picture 10">
            <a:extLst>
              <a:ext uri="{FF2B5EF4-FFF2-40B4-BE49-F238E27FC236}">
                <a16:creationId xmlns:a16="http://schemas.microsoft.com/office/drawing/2014/main" id="{E7844112-B4A5-E947-81C7-0FCECDEA49F3}"/>
              </a:ext>
            </a:extLst>
          </p:cNvPr>
          <p:cNvPicPr>
            <a:picLocks noChangeAspect="1"/>
          </p:cNvPicPr>
          <p:nvPr/>
        </p:nvPicPr>
        <p:blipFill>
          <a:blip r:embed="rId3"/>
          <a:stretch>
            <a:fillRect/>
          </a:stretch>
        </p:blipFill>
        <p:spPr>
          <a:xfrm>
            <a:off x="6960096" y="457202"/>
            <a:ext cx="4963170" cy="670998"/>
          </a:xfrm>
          <a:prstGeom prst="rect">
            <a:avLst/>
          </a:prstGeom>
        </p:spPr>
      </p:pic>
    </p:spTree>
    <p:extLst>
      <p:ext uri="{BB962C8B-B14F-4D97-AF65-F5344CB8AC3E}">
        <p14:creationId xmlns:p14="http://schemas.microsoft.com/office/powerpoint/2010/main" val="3875310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me">
            <a:extLst>
              <a:ext uri="{FF2B5EF4-FFF2-40B4-BE49-F238E27FC236}">
                <a16:creationId xmlns:a16="http://schemas.microsoft.com/office/drawing/2014/main" id="{9FB2CEF3-837F-5D4A-B16A-AE2F68B163E4}"/>
              </a:ext>
            </a:extLst>
          </p:cNvPr>
          <p:cNvSpPr txBox="1"/>
          <p:nvPr/>
        </p:nvSpPr>
        <p:spPr>
          <a:xfrm>
            <a:off x="551384" y="5360034"/>
            <a:ext cx="4761239" cy="10060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r>
              <a:rPr lang="de-DE" sz="2000" spc="-96" dirty="0"/>
              <a:t>Schreiben Sie hier Ihren Namen hin!</a:t>
            </a:r>
            <a:endParaRPr kumimoji="0" lang="de-DE" sz="2000" b="0" i="0" u="none" strike="noStrike" cap="none" spc="-96" normalizeH="0" baseline="0" dirty="0">
              <a:ln>
                <a:noFill/>
              </a:ln>
              <a:solidFill>
                <a:srgbClr val="000000"/>
              </a:solidFill>
              <a:effectLst/>
              <a:uFillTx/>
              <a:latin typeface="+mj-lt"/>
              <a:ea typeface="+mj-ea"/>
              <a:cs typeface="+mj-cs"/>
              <a:sym typeface="Arial Black"/>
            </a:endParaRPr>
          </a:p>
        </p:txBody>
      </p:sp>
      <p:grpSp>
        <p:nvGrpSpPr>
          <p:cNvPr id="7" name="Namensfolie">
            <a:extLst>
              <a:ext uri="{FF2B5EF4-FFF2-40B4-BE49-F238E27FC236}">
                <a16:creationId xmlns:a16="http://schemas.microsoft.com/office/drawing/2014/main" id="{750706E3-6F82-8243-AF72-9DE68DE5C90F}"/>
              </a:ext>
            </a:extLst>
          </p:cNvPr>
          <p:cNvGrpSpPr/>
          <p:nvPr/>
        </p:nvGrpSpPr>
        <p:grpSpPr>
          <a:xfrm>
            <a:off x="551384" y="1124744"/>
            <a:ext cx="12241360" cy="5247385"/>
            <a:chOff x="551384" y="1124744"/>
            <a:chExt cx="12241360" cy="5247385"/>
          </a:xfrm>
        </p:grpSpPr>
        <p:sp>
          <p:nvSpPr>
            <p:cNvPr id="2" name="Text Namensschild">
              <a:extLst>
                <a:ext uri="{FF2B5EF4-FFF2-40B4-BE49-F238E27FC236}">
                  <a16:creationId xmlns:a16="http://schemas.microsoft.com/office/drawing/2014/main" id="{D4BF6DFE-E8C0-BD4F-8131-BC4426D20C0F}"/>
                </a:ext>
              </a:extLst>
            </p:cNvPr>
            <p:cNvSpPr txBox="1"/>
            <p:nvPr/>
          </p:nvSpPr>
          <p:spPr>
            <a:xfrm>
              <a:off x="551384" y="3008554"/>
              <a:ext cx="4547719" cy="6367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nSpc>
                  <a:spcPct val="100000"/>
                </a:lnSpc>
                <a:spcBef>
                  <a:spcPts val="0"/>
                </a:spcBef>
                <a:defRPr/>
              </a:pPr>
              <a:r>
                <a:rPr lang="de-DE" sz="3200" b="1" i="1" spc="0" dirty="0">
                  <a:latin typeface="Times New Roman" panose="02020603050405020304" pitchFamily="18" charset="0"/>
                </a:rPr>
                <a:t>Dieses Arbeitsheft gehört:</a:t>
              </a:r>
              <a:endParaRPr lang="de-DE" sz="3200" b="1" spc="0" dirty="0">
                <a:latin typeface="Arial Black" panose="020B0A04020102020204" pitchFamily="34" charset="0"/>
              </a:endParaRPr>
            </a:p>
          </p:txBody>
        </p:sp>
        <p:grpSp>
          <p:nvGrpSpPr>
            <p:cNvPr id="3" name="Feder">
              <a:extLst>
                <a:ext uri="{FF2B5EF4-FFF2-40B4-BE49-F238E27FC236}">
                  <a16:creationId xmlns:a16="http://schemas.microsoft.com/office/drawing/2014/main" id="{B7FDAD15-ADD9-DD46-B64E-3A42D3D2B863}"/>
                </a:ext>
              </a:extLst>
            </p:cNvPr>
            <p:cNvGrpSpPr/>
            <p:nvPr/>
          </p:nvGrpSpPr>
          <p:grpSpPr>
            <a:xfrm rot="2700000">
              <a:off x="4128665" y="2829523"/>
              <a:ext cx="1042584" cy="3421504"/>
              <a:chOff x="11166754" y="-989932"/>
              <a:chExt cx="1925053" cy="6317549"/>
            </a:xfrm>
          </p:grpSpPr>
          <p:sp>
            <p:nvSpPr>
              <p:cNvPr id="4" name="Freihandform">
                <a:extLst>
                  <a:ext uri="{FF2B5EF4-FFF2-40B4-BE49-F238E27FC236}">
                    <a16:creationId xmlns:a16="http://schemas.microsoft.com/office/drawing/2014/main" id="{F23AB789-1917-FE47-8F60-71517220AF63}"/>
                  </a:ext>
                </a:extLst>
              </p:cNvPr>
              <p:cNvSpPr/>
              <p:nvPr/>
            </p:nvSpPr>
            <p:spPr>
              <a:xfrm>
                <a:off x="11166754" y="-989932"/>
                <a:ext cx="1925053" cy="5358063"/>
              </a:xfrm>
              <a:custGeom>
                <a:avLst/>
                <a:gdLst>
                  <a:gd name="connsiteX0" fmla="*/ 786063 w 1925053"/>
                  <a:gd name="connsiteY0" fmla="*/ 5358063 h 5358063"/>
                  <a:gd name="connsiteX1" fmla="*/ 1604211 w 1925053"/>
                  <a:gd name="connsiteY1" fmla="*/ 4700337 h 5358063"/>
                  <a:gd name="connsiteX2" fmla="*/ 898358 w 1925053"/>
                  <a:gd name="connsiteY2" fmla="*/ 4684295 h 5358063"/>
                  <a:gd name="connsiteX3" fmla="*/ 1556085 w 1925053"/>
                  <a:gd name="connsiteY3" fmla="*/ 4251158 h 5358063"/>
                  <a:gd name="connsiteX4" fmla="*/ 1925053 w 1925053"/>
                  <a:gd name="connsiteY4" fmla="*/ 0 h 5358063"/>
                  <a:gd name="connsiteX5" fmla="*/ 994611 w 1925053"/>
                  <a:gd name="connsiteY5" fmla="*/ 577516 h 5358063"/>
                  <a:gd name="connsiteX6" fmla="*/ 0 w 1925053"/>
                  <a:gd name="connsiteY6" fmla="*/ 4604084 h 5358063"/>
                  <a:gd name="connsiteX7" fmla="*/ 786063 w 1925053"/>
                  <a:gd name="connsiteY7" fmla="*/ 5358063 h 5358063"/>
                  <a:gd name="connsiteX0" fmla="*/ 786063 w 1925053"/>
                  <a:gd name="connsiteY0" fmla="*/ 5358063 h 5358063"/>
                  <a:gd name="connsiteX1" fmla="*/ 1604211 w 1925053"/>
                  <a:gd name="connsiteY1" fmla="*/ 4700337 h 5358063"/>
                  <a:gd name="connsiteX2" fmla="*/ 898358 w 1925053"/>
                  <a:gd name="connsiteY2" fmla="*/ 4684295 h 5358063"/>
                  <a:gd name="connsiteX3" fmla="*/ 1556085 w 1925053"/>
                  <a:gd name="connsiteY3" fmla="*/ 4251158 h 5358063"/>
                  <a:gd name="connsiteX4" fmla="*/ 1925053 w 1925053"/>
                  <a:gd name="connsiteY4" fmla="*/ 0 h 5358063"/>
                  <a:gd name="connsiteX5" fmla="*/ 994611 w 1925053"/>
                  <a:gd name="connsiteY5" fmla="*/ 577516 h 5358063"/>
                  <a:gd name="connsiteX6" fmla="*/ 0 w 1925053"/>
                  <a:gd name="connsiteY6" fmla="*/ 4604084 h 5358063"/>
                  <a:gd name="connsiteX7" fmla="*/ 786063 w 1925053"/>
                  <a:gd name="connsiteY7" fmla="*/ 5358063 h 5358063"/>
                  <a:gd name="connsiteX0" fmla="*/ 786063 w 1925053"/>
                  <a:gd name="connsiteY0" fmla="*/ 5358063 h 5358063"/>
                  <a:gd name="connsiteX1" fmla="*/ 1604211 w 1925053"/>
                  <a:gd name="connsiteY1" fmla="*/ 4700337 h 5358063"/>
                  <a:gd name="connsiteX2" fmla="*/ 898358 w 1925053"/>
                  <a:gd name="connsiteY2" fmla="*/ 4684295 h 5358063"/>
                  <a:gd name="connsiteX3" fmla="*/ 1556085 w 1925053"/>
                  <a:gd name="connsiteY3" fmla="*/ 4251158 h 5358063"/>
                  <a:gd name="connsiteX4" fmla="*/ 1925053 w 1925053"/>
                  <a:gd name="connsiteY4" fmla="*/ 0 h 5358063"/>
                  <a:gd name="connsiteX5" fmla="*/ 994611 w 1925053"/>
                  <a:gd name="connsiteY5" fmla="*/ 577516 h 5358063"/>
                  <a:gd name="connsiteX6" fmla="*/ 0 w 1925053"/>
                  <a:gd name="connsiteY6" fmla="*/ 4604084 h 5358063"/>
                  <a:gd name="connsiteX7" fmla="*/ 786063 w 1925053"/>
                  <a:gd name="connsiteY7" fmla="*/ 5358063 h 5358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5053" h="5358063">
                    <a:moveTo>
                      <a:pt x="786063" y="5358063"/>
                    </a:moveTo>
                    <a:lnTo>
                      <a:pt x="1604211" y="4700337"/>
                    </a:lnTo>
                    <a:lnTo>
                      <a:pt x="898358" y="4684295"/>
                    </a:lnTo>
                    <a:lnTo>
                      <a:pt x="1556085" y="4251158"/>
                    </a:lnTo>
                    <a:lnTo>
                      <a:pt x="1925053" y="0"/>
                    </a:lnTo>
                    <a:cubicBezTo>
                      <a:pt x="1261979" y="256674"/>
                      <a:pt x="1320800" y="176463"/>
                      <a:pt x="994611" y="577516"/>
                    </a:cubicBezTo>
                    <a:lnTo>
                      <a:pt x="0" y="4604084"/>
                    </a:lnTo>
                    <a:lnTo>
                      <a:pt x="786063" y="5358063"/>
                    </a:lnTo>
                    <a:close/>
                  </a:path>
                </a:pathLst>
              </a:custGeom>
              <a:solidFill>
                <a:srgbClr val="A3A3A3"/>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sp>
            <p:nvSpPr>
              <p:cNvPr id="5" name="Rechteck">
                <a:extLst>
                  <a:ext uri="{FF2B5EF4-FFF2-40B4-BE49-F238E27FC236}">
                    <a16:creationId xmlns:a16="http://schemas.microsoft.com/office/drawing/2014/main" id="{E515745D-3851-124A-880C-9F2547B2D713}"/>
                  </a:ext>
                </a:extLst>
              </p:cNvPr>
              <p:cNvSpPr/>
              <p:nvPr/>
            </p:nvSpPr>
            <p:spPr>
              <a:xfrm rot="372146">
                <a:off x="12111279" y="280562"/>
                <a:ext cx="36000" cy="5047055"/>
              </a:xfrm>
              <a:prstGeom prst="rect">
                <a:avLst/>
              </a:prstGeom>
              <a:solidFill>
                <a:schemeClr val="tx1"/>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grpSp>
        <p:cxnSp>
          <p:nvCxnSpPr>
            <p:cNvPr id="8" name="Linie">
              <a:extLst>
                <a:ext uri="{FF2B5EF4-FFF2-40B4-BE49-F238E27FC236}">
                  <a16:creationId xmlns:a16="http://schemas.microsoft.com/office/drawing/2014/main" id="{4C1EE9A8-82E0-5146-97C8-8AE3F0412151}"/>
                </a:ext>
              </a:extLst>
            </p:cNvPr>
            <p:cNvCxnSpPr>
              <a:cxnSpLocks/>
            </p:cNvCxnSpPr>
            <p:nvPr/>
          </p:nvCxnSpPr>
          <p:spPr>
            <a:xfrm>
              <a:off x="619174" y="6372129"/>
              <a:ext cx="4612730" cy="0"/>
            </a:xfrm>
            <a:prstGeom prst="line">
              <a:avLst/>
            </a:prstGeom>
            <a:noFill/>
            <a:ln w="25400" cap="flat">
              <a:solidFill>
                <a:schemeClr val="tx1"/>
              </a:solidFill>
              <a:prstDash val="solid"/>
              <a:miter lim="400000"/>
            </a:ln>
            <a:effectLst/>
            <a:sp3d/>
          </p:spPr>
          <p:style>
            <a:lnRef idx="0">
              <a:scrgbClr r="0" g="0" b="0"/>
            </a:lnRef>
            <a:fillRef idx="0">
              <a:scrgbClr r="0" g="0" b="0"/>
            </a:fillRef>
            <a:effectRef idx="0">
              <a:scrgbClr r="0" g="0" b="0"/>
            </a:effectRef>
            <a:fontRef idx="none"/>
          </p:style>
        </p:cxnSp>
        <p:sp>
          <p:nvSpPr>
            <p:cNvPr id="29" name="Bilderrahmen">
              <a:extLst>
                <a:ext uri="{FF2B5EF4-FFF2-40B4-BE49-F238E27FC236}">
                  <a16:creationId xmlns:a16="http://schemas.microsoft.com/office/drawing/2014/main" id="{D2209210-FB62-EB41-BF5D-BE8F419D24DC}"/>
                </a:ext>
              </a:extLst>
            </p:cNvPr>
            <p:cNvSpPr/>
            <p:nvPr/>
          </p:nvSpPr>
          <p:spPr>
            <a:xfrm>
              <a:off x="634386" y="3859142"/>
              <a:ext cx="1267608" cy="1574032"/>
            </a:xfrm>
            <a:prstGeom prst="rect">
              <a:avLst/>
            </a:prstGeom>
            <a:noFill/>
            <a:ln w="76200" cap="flat" cmpd="thickThin">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nvGrpSpPr>
            <p:cNvPr id="9" name="Platzhalter Foto">
              <a:extLst>
                <a:ext uri="{FF2B5EF4-FFF2-40B4-BE49-F238E27FC236}">
                  <a16:creationId xmlns:a16="http://schemas.microsoft.com/office/drawing/2014/main" id="{D47409AB-08CB-6644-8215-52EEC2311ADA}"/>
                </a:ext>
              </a:extLst>
            </p:cNvPr>
            <p:cNvGrpSpPr/>
            <p:nvPr/>
          </p:nvGrpSpPr>
          <p:grpSpPr>
            <a:xfrm>
              <a:off x="713813" y="4057742"/>
              <a:ext cx="1115799" cy="1346970"/>
              <a:chOff x="833000" y="2324325"/>
              <a:chExt cx="1480305" cy="1786994"/>
            </a:xfrm>
          </p:grpSpPr>
          <p:sp>
            <p:nvSpPr>
              <p:cNvPr id="13" name="Körper">
                <a:extLst>
                  <a:ext uri="{FF2B5EF4-FFF2-40B4-BE49-F238E27FC236}">
                    <a16:creationId xmlns:a16="http://schemas.microsoft.com/office/drawing/2014/main" id="{A6AEE285-35A8-A943-A7DF-164CCBFA87F0}"/>
                  </a:ext>
                </a:extLst>
              </p:cNvPr>
              <p:cNvSpPr/>
              <p:nvPr/>
            </p:nvSpPr>
            <p:spPr>
              <a:xfrm>
                <a:off x="833000" y="3115602"/>
                <a:ext cx="1249556" cy="978081"/>
              </a:xfrm>
              <a:custGeom>
                <a:avLst/>
                <a:gdLst>
                  <a:gd name="connsiteX0" fmla="*/ 396229 w 825902"/>
                  <a:gd name="connsiteY0" fmla="*/ 0 h 646470"/>
                  <a:gd name="connsiteX1" fmla="*/ 602030 w 825902"/>
                  <a:gd name="connsiteY1" fmla="*/ 21423 h 646470"/>
                  <a:gd name="connsiteX2" fmla="*/ 607093 w 825902"/>
                  <a:gd name="connsiteY2" fmla="*/ 166367 h 646470"/>
                  <a:gd name="connsiteX3" fmla="*/ 752408 w 825902"/>
                  <a:gd name="connsiteY3" fmla="*/ 166367 h 646470"/>
                  <a:gd name="connsiteX4" fmla="*/ 750304 w 825902"/>
                  <a:gd name="connsiteY4" fmla="*/ 169214 h 646470"/>
                  <a:gd name="connsiteX5" fmla="*/ 825902 w 825902"/>
                  <a:gd name="connsiteY5" fmla="*/ 466152 h 646470"/>
                  <a:gd name="connsiteX6" fmla="*/ 738220 w 825902"/>
                  <a:gd name="connsiteY6" fmla="*/ 646470 h 646470"/>
                  <a:gd name="connsiteX7" fmla="*/ 217171 w 825902"/>
                  <a:gd name="connsiteY7" fmla="*/ 646470 h 646470"/>
                  <a:gd name="connsiteX8" fmla="*/ 163983 w 825902"/>
                  <a:gd name="connsiteY8" fmla="*/ 485135 h 646470"/>
                  <a:gd name="connsiteX9" fmla="*/ 154066 w 825902"/>
                  <a:gd name="connsiteY9" fmla="*/ 646470 h 646470"/>
                  <a:gd name="connsiteX10" fmla="*/ 0 w 825902"/>
                  <a:gd name="connsiteY10" fmla="*/ 646470 h 646470"/>
                  <a:gd name="connsiteX11" fmla="*/ 12787 w 825902"/>
                  <a:gd name="connsiteY11" fmla="*/ 210839 h 646470"/>
                  <a:gd name="connsiteX12" fmla="*/ 231597 w 825902"/>
                  <a:gd name="connsiteY12" fmla="*/ 148740 h 646470"/>
                  <a:gd name="connsiteX13" fmla="*/ 391205 w 825902"/>
                  <a:gd name="connsiteY13" fmla="*/ 150368 h 646470"/>
                  <a:gd name="connsiteX14" fmla="*/ 396229 w 825902"/>
                  <a:gd name="connsiteY14" fmla="*/ 0 h 646470"/>
                  <a:gd name="connsiteX0" fmla="*/ 396229 w 825902"/>
                  <a:gd name="connsiteY0" fmla="*/ 0 h 646470"/>
                  <a:gd name="connsiteX1" fmla="*/ 602030 w 825902"/>
                  <a:gd name="connsiteY1" fmla="*/ 21423 h 646470"/>
                  <a:gd name="connsiteX2" fmla="*/ 614203 w 825902"/>
                  <a:gd name="connsiteY2" fmla="*/ 145037 h 646470"/>
                  <a:gd name="connsiteX3" fmla="*/ 752408 w 825902"/>
                  <a:gd name="connsiteY3" fmla="*/ 166367 h 646470"/>
                  <a:gd name="connsiteX4" fmla="*/ 750304 w 825902"/>
                  <a:gd name="connsiteY4" fmla="*/ 169214 h 646470"/>
                  <a:gd name="connsiteX5" fmla="*/ 825902 w 825902"/>
                  <a:gd name="connsiteY5" fmla="*/ 466152 h 646470"/>
                  <a:gd name="connsiteX6" fmla="*/ 738220 w 825902"/>
                  <a:gd name="connsiteY6" fmla="*/ 646470 h 646470"/>
                  <a:gd name="connsiteX7" fmla="*/ 217171 w 825902"/>
                  <a:gd name="connsiteY7" fmla="*/ 646470 h 646470"/>
                  <a:gd name="connsiteX8" fmla="*/ 163983 w 825902"/>
                  <a:gd name="connsiteY8" fmla="*/ 485135 h 646470"/>
                  <a:gd name="connsiteX9" fmla="*/ 154066 w 825902"/>
                  <a:gd name="connsiteY9" fmla="*/ 646470 h 646470"/>
                  <a:gd name="connsiteX10" fmla="*/ 0 w 825902"/>
                  <a:gd name="connsiteY10" fmla="*/ 646470 h 646470"/>
                  <a:gd name="connsiteX11" fmla="*/ 12787 w 825902"/>
                  <a:gd name="connsiteY11" fmla="*/ 210839 h 646470"/>
                  <a:gd name="connsiteX12" fmla="*/ 231597 w 825902"/>
                  <a:gd name="connsiteY12" fmla="*/ 148740 h 646470"/>
                  <a:gd name="connsiteX13" fmla="*/ 391205 w 825902"/>
                  <a:gd name="connsiteY13" fmla="*/ 150368 h 646470"/>
                  <a:gd name="connsiteX14" fmla="*/ 396229 w 825902"/>
                  <a:gd name="connsiteY14" fmla="*/ 0 h 64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5902" h="646470">
                    <a:moveTo>
                      <a:pt x="396229" y="0"/>
                    </a:moveTo>
                    <a:lnTo>
                      <a:pt x="602030" y="21423"/>
                    </a:lnTo>
                    <a:lnTo>
                      <a:pt x="614203" y="145037"/>
                    </a:lnTo>
                    <a:lnTo>
                      <a:pt x="752408" y="166367"/>
                    </a:lnTo>
                    <a:lnTo>
                      <a:pt x="750304" y="169214"/>
                    </a:lnTo>
                    <a:lnTo>
                      <a:pt x="825902" y="466152"/>
                    </a:lnTo>
                    <a:lnTo>
                      <a:pt x="738220" y="646470"/>
                    </a:lnTo>
                    <a:lnTo>
                      <a:pt x="217171" y="646470"/>
                    </a:lnTo>
                    <a:lnTo>
                      <a:pt x="163983" y="485135"/>
                    </a:lnTo>
                    <a:lnTo>
                      <a:pt x="154066" y="646470"/>
                    </a:lnTo>
                    <a:lnTo>
                      <a:pt x="0" y="646470"/>
                    </a:lnTo>
                    <a:lnTo>
                      <a:pt x="12787" y="210839"/>
                    </a:lnTo>
                    <a:lnTo>
                      <a:pt x="231597" y="148740"/>
                    </a:lnTo>
                    <a:lnTo>
                      <a:pt x="391205" y="150368"/>
                    </a:lnTo>
                    <a:lnTo>
                      <a:pt x="396229" y="0"/>
                    </a:lnTo>
                    <a:close/>
                  </a:path>
                </a:pathLst>
              </a:custGeom>
              <a:solidFill>
                <a:srgbClr val="A3A3A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nvGrpSpPr>
              <p:cNvPr id="40" name="Oberteil">
                <a:extLst>
                  <a:ext uri="{FF2B5EF4-FFF2-40B4-BE49-F238E27FC236}">
                    <a16:creationId xmlns:a16="http://schemas.microsoft.com/office/drawing/2014/main" id="{8760A334-CE1D-E141-BB00-5429AE7A19E4}"/>
                  </a:ext>
                </a:extLst>
              </p:cNvPr>
              <p:cNvGrpSpPr/>
              <p:nvPr/>
            </p:nvGrpSpPr>
            <p:grpSpPr>
              <a:xfrm>
                <a:off x="833000" y="3326492"/>
                <a:ext cx="1480305" cy="784827"/>
                <a:chOff x="1981628" y="3107483"/>
                <a:chExt cx="1230084" cy="652165"/>
              </a:xfrm>
            </p:grpSpPr>
            <p:sp>
              <p:nvSpPr>
                <p:cNvPr id="25" name="Freihandform ">
                  <a:extLst>
                    <a:ext uri="{FF2B5EF4-FFF2-40B4-BE49-F238E27FC236}">
                      <a16:creationId xmlns:a16="http://schemas.microsoft.com/office/drawing/2014/main" id="{57158A33-7421-B843-85FA-C847AD8A6152}"/>
                    </a:ext>
                  </a:extLst>
                </p:cNvPr>
                <p:cNvSpPr/>
                <p:nvPr/>
              </p:nvSpPr>
              <p:spPr>
                <a:xfrm>
                  <a:off x="1981628" y="3107483"/>
                  <a:ext cx="596375" cy="652164"/>
                </a:xfrm>
                <a:custGeom>
                  <a:avLst/>
                  <a:gdLst>
                    <a:gd name="connsiteX0" fmla="*/ 263803 w 474361"/>
                    <a:gd name="connsiteY0" fmla="*/ 0 h 515294"/>
                    <a:gd name="connsiteX1" fmla="*/ 474361 w 474361"/>
                    <a:gd name="connsiteY1" fmla="*/ 332214 h 515294"/>
                    <a:gd name="connsiteX2" fmla="*/ 470062 w 474361"/>
                    <a:gd name="connsiteY2" fmla="*/ 515294 h 515294"/>
                    <a:gd name="connsiteX3" fmla="*/ 220322 w 474361"/>
                    <a:gd name="connsiteY3" fmla="*/ 515294 h 515294"/>
                    <a:gd name="connsiteX4" fmla="*/ 164242 w 474361"/>
                    <a:gd name="connsiteY4" fmla="*/ 345214 h 515294"/>
                    <a:gd name="connsiteX5" fmla="*/ 153787 w 474361"/>
                    <a:gd name="connsiteY5" fmla="*/ 515294 h 515294"/>
                    <a:gd name="connsiteX6" fmla="*/ 0 w 474361"/>
                    <a:gd name="connsiteY6" fmla="*/ 515294 h 515294"/>
                    <a:gd name="connsiteX7" fmla="*/ 13026 w 474361"/>
                    <a:gd name="connsiteY7" fmla="*/ 71001 h 515294"/>
                    <a:gd name="connsiteX8" fmla="*/ 263803 w 474361"/>
                    <a:gd name="connsiteY8" fmla="*/ 0 h 515294"/>
                    <a:gd name="connsiteX0" fmla="*/ 263803 w 474361"/>
                    <a:gd name="connsiteY0" fmla="*/ 0 h 515294"/>
                    <a:gd name="connsiteX1" fmla="*/ 474361 w 474361"/>
                    <a:gd name="connsiteY1" fmla="*/ 83351 h 515294"/>
                    <a:gd name="connsiteX2" fmla="*/ 470062 w 474361"/>
                    <a:gd name="connsiteY2" fmla="*/ 515294 h 515294"/>
                    <a:gd name="connsiteX3" fmla="*/ 220322 w 474361"/>
                    <a:gd name="connsiteY3" fmla="*/ 515294 h 515294"/>
                    <a:gd name="connsiteX4" fmla="*/ 164242 w 474361"/>
                    <a:gd name="connsiteY4" fmla="*/ 345214 h 515294"/>
                    <a:gd name="connsiteX5" fmla="*/ 153787 w 474361"/>
                    <a:gd name="connsiteY5" fmla="*/ 515294 h 515294"/>
                    <a:gd name="connsiteX6" fmla="*/ 0 w 474361"/>
                    <a:gd name="connsiteY6" fmla="*/ 515294 h 515294"/>
                    <a:gd name="connsiteX7" fmla="*/ 13026 w 474361"/>
                    <a:gd name="connsiteY7" fmla="*/ 71001 h 515294"/>
                    <a:gd name="connsiteX8" fmla="*/ 263803 w 474361"/>
                    <a:gd name="connsiteY8" fmla="*/ 0 h 515294"/>
                    <a:gd name="connsiteX0" fmla="*/ 263803 w 474361"/>
                    <a:gd name="connsiteY0" fmla="*/ 0 h 524182"/>
                    <a:gd name="connsiteX1" fmla="*/ 474361 w 474361"/>
                    <a:gd name="connsiteY1" fmla="*/ 83351 h 524182"/>
                    <a:gd name="connsiteX2" fmla="*/ 470062 w 474361"/>
                    <a:gd name="connsiteY2" fmla="*/ 515294 h 524182"/>
                    <a:gd name="connsiteX3" fmla="*/ 184771 w 474361"/>
                    <a:gd name="connsiteY3" fmla="*/ 524182 h 524182"/>
                    <a:gd name="connsiteX4" fmla="*/ 164242 w 474361"/>
                    <a:gd name="connsiteY4" fmla="*/ 345214 h 524182"/>
                    <a:gd name="connsiteX5" fmla="*/ 153787 w 474361"/>
                    <a:gd name="connsiteY5" fmla="*/ 515294 h 524182"/>
                    <a:gd name="connsiteX6" fmla="*/ 0 w 474361"/>
                    <a:gd name="connsiteY6" fmla="*/ 515294 h 524182"/>
                    <a:gd name="connsiteX7" fmla="*/ 13026 w 474361"/>
                    <a:gd name="connsiteY7" fmla="*/ 71001 h 524182"/>
                    <a:gd name="connsiteX8" fmla="*/ 263803 w 474361"/>
                    <a:gd name="connsiteY8" fmla="*/ 0 h 524182"/>
                    <a:gd name="connsiteX0" fmla="*/ 263803 w 474361"/>
                    <a:gd name="connsiteY0" fmla="*/ 0 h 518737"/>
                    <a:gd name="connsiteX1" fmla="*/ 474361 w 474361"/>
                    <a:gd name="connsiteY1" fmla="*/ 83351 h 518737"/>
                    <a:gd name="connsiteX2" fmla="*/ 470062 w 474361"/>
                    <a:gd name="connsiteY2" fmla="*/ 515294 h 518737"/>
                    <a:gd name="connsiteX3" fmla="*/ 190216 w 474361"/>
                    <a:gd name="connsiteY3" fmla="*/ 518737 h 518737"/>
                    <a:gd name="connsiteX4" fmla="*/ 164242 w 474361"/>
                    <a:gd name="connsiteY4" fmla="*/ 345214 h 518737"/>
                    <a:gd name="connsiteX5" fmla="*/ 153787 w 474361"/>
                    <a:gd name="connsiteY5" fmla="*/ 515294 h 518737"/>
                    <a:gd name="connsiteX6" fmla="*/ 0 w 474361"/>
                    <a:gd name="connsiteY6" fmla="*/ 515294 h 518737"/>
                    <a:gd name="connsiteX7" fmla="*/ 13026 w 474361"/>
                    <a:gd name="connsiteY7" fmla="*/ 71001 h 518737"/>
                    <a:gd name="connsiteX8" fmla="*/ 263803 w 474361"/>
                    <a:gd name="connsiteY8" fmla="*/ 0 h 518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4361" h="518737">
                      <a:moveTo>
                        <a:pt x="263803" y="0"/>
                      </a:moveTo>
                      <a:lnTo>
                        <a:pt x="474361" y="83351"/>
                      </a:lnTo>
                      <a:lnTo>
                        <a:pt x="470062" y="515294"/>
                      </a:lnTo>
                      <a:lnTo>
                        <a:pt x="190216" y="518737"/>
                      </a:lnTo>
                      <a:lnTo>
                        <a:pt x="164242" y="345214"/>
                      </a:lnTo>
                      <a:lnTo>
                        <a:pt x="153787" y="515294"/>
                      </a:lnTo>
                      <a:lnTo>
                        <a:pt x="0" y="515294"/>
                      </a:lnTo>
                      <a:lnTo>
                        <a:pt x="13026" y="71001"/>
                      </a:lnTo>
                      <a:lnTo>
                        <a:pt x="263803" y="0"/>
                      </a:lnTo>
                      <a:close/>
                    </a:path>
                  </a:pathLst>
                </a:custGeom>
                <a:solidFill>
                  <a:srgbClr val="0068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200" dirty="0"/>
                </a:p>
              </p:txBody>
            </p:sp>
            <p:sp>
              <p:nvSpPr>
                <p:cNvPr id="26" name="Freihandform">
                  <a:extLst>
                    <a:ext uri="{FF2B5EF4-FFF2-40B4-BE49-F238E27FC236}">
                      <a16:creationId xmlns:a16="http://schemas.microsoft.com/office/drawing/2014/main" id="{A3B00884-C25C-7349-8B73-D7DC55D8796A}"/>
                    </a:ext>
                  </a:extLst>
                </p:cNvPr>
                <p:cNvSpPr/>
                <p:nvPr/>
              </p:nvSpPr>
              <p:spPr>
                <a:xfrm>
                  <a:off x="2593135" y="3113638"/>
                  <a:ext cx="618577" cy="646010"/>
                </a:xfrm>
                <a:custGeom>
                  <a:avLst/>
                  <a:gdLst>
                    <a:gd name="connsiteX0" fmla="*/ 231676 w 492020"/>
                    <a:gd name="connsiteY0" fmla="*/ 0 h 510398"/>
                    <a:gd name="connsiteX1" fmla="*/ 475937 w 492020"/>
                    <a:gd name="connsiteY1" fmla="*/ 82948 h 510398"/>
                    <a:gd name="connsiteX2" fmla="*/ 492020 w 492020"/>
                    <a:gd name="connsiteY2" fmla="*/ 510398 h 510398"/>
                    <a:gd name="connsiteX3" fmla="*/ 342994 w 492020"/>
                    <a:gd name="connsiteY3" fmla="*/ 510398 h 510398"/>
                    <a:gd name="connsiteX4" fmla="*/ 339721 w 492020"/>
                    <a:gd name="connsiteY4" fmla="*/ 321424 h 510398"/>
                    <a:gd name="connsiteX5" fmla="*/ 247786 w 492020"/>
                    <a:gd name="connsiteY5" fmla="*/ 510398 h 510398"/>
                    <a:gd name="connsiteX6" fmla="*/ 0 w 492020"/>
                    <a:gd name="connsiteY6" fmla="*/ 510398 h 510398"/>
                    <a:gd name="connsiteX7" fmla="*/ 10008 w 492020"/>
                    <a:gd name="connsiteY7" fmla="*/ 325950 h 510398"/>
                    <a:gd name="connsiteX8" fmla="*/ 231676 w 492020"/>
                    <a:gd name="connsiteY8" fmla="*/ 0 h 510398"/>
                    <a:gd name="connsiteX0" fmla="*/ 248331 w 508675"/>
                    <a:gd name="connsiteY0" fmla="*/ 0 h 510398"/>
                    <a:gd name="connsiteX1" fmla="*/ 492592 w 508675"/>
                    <a:gd name="connsiteY1" fmla="*/ 82948 h 510398"/>
                    <a:gd name="connsiteX2" fmla="*/ 508675 w 508675"/>
                    <a:gd name="connsiteY2" fmla="*/ 510398 h 510398"/>
                    <a:gd name="connsiteX3" fmla="*/ 359649 w 508675"/>
                    <a:gd name="connsiteY3" fmla="*/ 510398 h 510398"/>
                    <a:gd name="connsiteX4" fmla="*/ 356376 w 508675"/>
                    <a:gd name="connsiteY4" fmla="*/ 321424 h 510398"/>
                    <a:gd name="connsiteX5" fmla="*/ 264441 w 508675"/>
                    <a:gd name="connsiteY5" fmla="*/ 510398 h 510398"/>
                    <a:gd name="connsiteX6" fmla="*/ 16655 w 508675"/>
                    <a:gd name="connsiteY6" fmla="*/ 510398 h 510398"/>
                    <a:gd name="connsiteX7" fmla="*/ 0 w 508675"/>
                    <a:gd name="connsiteY7" fmla="*/ 68200 h 510398"/>
                    <a:gd name="connsiteX8" fmla="*/ 248331 w 508675"/>
                    <a:gd name="connsiteY8" fmla="*/ 0 h 510398"/>
                    <a:gd name="connsiteX0" fmla="*/ 231676 w 492020"/>
                    <a:gd name="connsiteY0" fmla="*/ 0 h 510398"/>
                    <a:gd name="connsiteX1" fmla="*/ 475937 w 492020"/>
                    <a:gd name="connsiteY1" fmla="*/ 82948 h 510398"/>
                    <a:gd name="connsiteX2" fmla="*/ 492020 w 492020"/>
                    <a:gd name="connsiteY2" fmla="*/ 510398 h 510398"/>
                    <a:gd name="connsiteX3" fmla="*/ 342994 w 492020"/>
                    <a:gd name="connsiteY3" fmla="*/ 510398 h 510398"/>
                    <a:gd name="connsiteX4" fmla="*/ 339721 w 492020"/>
                    <a:gd name="connsiteY4" fmla="*/ 321424 h 510398"/>
                    <a:gd name="connsiteX5" fmla="*/ 247786 w 492020"/>
                    <a:gd name="connsiteY5" fmla="*/ 510398 h 510398"/>
                    <a:gd name="connsiteX6" fmla="*/ 0 w 492020"/>
                    <a:gd name="connsiteY6" fmla="*/ 510398 h 510398"/>
                    <a:gd name="connsiteX7" fmla="*/ 1121 w 492020"/>
                    <a:gd name="connsiteY7" fmla="*/ 77088 h 510398"/>
                    <a:gd name="connsiteX8" fmla="*/ 231676 w 492020"/>
                    <a:gd name="connsiteY8" fmla="*/ 0 h 510398"/>
                    <a:gd name="connsiteX0" fmla="*/ 231676 w 492020"/>
                    <a:gd name="connsiteY0" fmla="*/ 0 h 519286"/>
                    <a:gd name="connsiteX1" fmla="*/ 475937 w 492020"/>
                    <a:gd name="connsiteY1" fmla="*/ 82948 h 519286"/>
                    <a:gd name="connsiteX2" fmla="*/ 492020 w 492020"/>
                    <a:gd name="connsiteY2" fmla="*/ 510398 h 519286"/>
                    <a:gd name="connsiteX3" fmla="*/ 342994 w 492020"/>
                    <a:gd name="connsiteY3" fmla="*/ 510398 h 519286"/>
                    <a:gd name="connsiteX4" fmla="*/ 339721 w 492020"/>
                    <a:gd name="connsiteY4" fmla="*/ 321424 h 519286"/>
                    <a:gd name="connsiteX5" fmla="*/ 292226 w 492020"/>
                    <a:gd name="connsiteY5" fmla="*/ 519286 h 519286"/>
                    <a:gd name="connsiteX6" fmla="*/ 0 w 492020"/>
                    <a:gd name="connsiteY6" fmla="*/ 510398 h 519286"/>
                    <a:gd name="connsiteX7" fmla="*/ 1121 w 492020"/>
                    <a:gd name="connsiteY7" fmla="*/ 77088 h 519286"/>
                    <a:gd name="connsiteX8" fmla="*/ 231676 w 492020"/>
                    <a:gd name="connsiteY8" fmla="*/ 0 h 519286"/>
                    <a:gd name="connsiteX0" fmla="*/ 231676 w 492020"/>
                    <a:gd name="connsiteY0" fmla="*/ 0 h 513841"/>
                    <a:gd name="connsiteX1" fmla="*/ 475937 w 492020"/>
                    <a:gd name="connsiteY1" fmla="*/ 82948 h 513841"/>
                    <a:gd name="connsiteX2" fmla="*/ 492020 w 492020"/>
                    <a:gd name="connsiteY2" fmla="*/ 510398 h 513841"/>
                    <a:gd name="connsiteX3" fmla="*/ 342994 w 492020"/>
                    <a:gd name="connsiteY3" fmla="*/ 510398 h 513841"/>
                    <a:gd name="connsiteX4" fmla="*/ 339721 w 492020"/>
                    <a:gd name="connsiteY4" fmla="*/ 321424 h 513841"/>
                    <a:gd name="connsiteX5" fmla="*/ 297671 w 492020"/>
                    <a:gd name="connsiteY5" fmla="*/ 513841 h 513841"/>
                    <a:gd name="connsiteX6" fmla="*/ 0 w 492020"/>
                    <a:gd name="connsiteY6" fmla="*/ 510398 h 513841"/>
                    <a:gd name="connsiteX7" fmla="*/ 1121 w 492020"/>
                    <a:gd name="connsiteY7" fmla="*/ 77088 h 513841"/>
                    <a:gd name="connsiteX8" fmla="*/ 231676 w 492020"/>
                    <a:gd name="connsiteY8" fmla="*/ 0 h 513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2020" h="513841">
                      <a:moveTo>
                        <a:pt x="231676" y="0"/>
                      </a:moveTo>
                      <a:lnTo>
                        <a:pt x="475937" y="82948"/>
                      </a:lnTo>
                      <a:lnTo>
                        <a:pt x="492020" y="510398"/>
                      </a:lnTo>
                      <a:lnTo>
                        <a:pt x="342994" y="510398"/>
                      </a:lnTo>
                      <a:lnTo>
                        <a:pt x="339721" y="321424"/>
                      </a:lnTo>
                      <a:lnTo>
                        <a:pt x="297671" y="513841"/>
                      </a:lnTo>
                      <a:lnTo>
                        <a:pt x="0" y="510398"/>
                      </a:lnTo>
                      <a:cubicBezTo>
                        <a:pt x="374" y="365961"/>
                        <a:pt x="747" y="221525"/>
                        <a:pt x="1121" y="77088"/>
                      </a:cubicBezTo>
                      <a:lnTo>
                        <a:pt x="231676" y="0"/>
                      </a:lnTo>
                      <a:close/>
                    </a:path>
                  </a:pathLst>
                </a:custGeom>
                <a:solidFill>
                  <a:srgbClr val="0068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200" dirty="0"/>
                </a:p>
              </p:txBody>
            </p:sp>
          </p:grpSp>
          <p:sp>
            <p:nvSpPr>
              <p:cNvPr id="27" name="Schatten Gesicht">
                <a:extLst>
                  <a:ext uri="{FF2B5EF4-FFF2-40B4-BE49-F238E27FC236}">
                    <a16:creationId xmlns:a16="http://schemas.microsoft.com/office/drawing/2014/main" id="{C564ABBE-37FC-0A42-9B28-539CD1C82239}"/>
                  </a:ext>
                </a:extLst>
              </p:cNvPr>
              <p:cNvSpPr/>
              <p:nvPr/>
            </p:nvSpPr>
            <p:spPr>
              <a:xfrm>
                <a:off x="1312677" y="2430843"/>
                <a:ext cx="549067" cy="916762"/>
              </a:xfrm>
              <a:prstGeom prst="ellipse">
                <a:avLst/>
              </a:prstGeom>
              <a:solidFill>
                <a:srgbClr val="676767"/>
              </a:solidFill>
              <a:ln w="12700" cap="flat">
                <a:noFill/>
                <a:miter lim="400000"/>
              </a:ln>
              <a:effectLst/>
            </p:spPr>
            <p:txBody>
              <a:bodyPr wrap="square" lIns="22860" tIns="22860" rIns="22860" bIns="22860" numCol="1" anchor="ctr">
                <a:noAutofit/>
              </a:bodyPr>
              <a:lstStyle/>
              <a:p>
                <a:pPr algn="ctr" defTabSz="457200">
                  <a:lnSpc>
                    <a:spcPct val="100000"/>
                  </a:lnSpc>
                  <a:spcBef>
                    <a:spcPts val="0"/>
                  </a:spcBef>
                  <a:defRPr sz="1400" spc="0">
                    <a:solidFill>
                      <a:srgbClr val="FFFFFF"/>
                    </a:solidFill>
                    <a:latin typeface="Calibri"/>
                    <a:ea typeface="Calibri"/>
                    <a:cs typeface="Calibri"/>
                    <a:sym typeface="Calibri"/>
                  </a:defRPr>
                </a:pPr>
                <a:endParaRPr sz="700"/>
              </a:p>
            </p:txBody>
          </p:sp>
          <p:sp>
            <p:nvSpPr>
              <p:cNvPr id="30" name="Gesicht">
                <a:extLst>
                  <a:ext uri="{FF2B5EF4-FFF2-40B4-BE49-F238E27FC236}">
                    <a16:creationId xmlns:a16="http://schemas.microsoft.com/office/drawing/2014/main" id="{49F05A17-7E83-8D42-834D-D9484A55440E}"/>
                  </a:ext>
                </a:extLst>
              </p:cNvPr>
              <p:cNvSpPr/>
              <p:nvPr/>
            </p:nvSpPr>
            <p:spPr>
              <a:xfrm>
                <a:off x="1280301" y="2473688"/>
                <a:ext cx="573692" cy="833961"/>
              </a:xfrm>
              <a:custGeom>
                <a:avLst/>
                <a:gdLst/>
                <a:ahLst/>
                <a:cxnLst>
                  <a:cxn ang="3cd4">
                    <a:pos x="hc" y="t"/>
                  </a:cxn>
                  <a:cxn ang="cd2">
                    <a:pos x="l" y="vc"/>
                  </a:cxn>
                  <a:cxn ang="cd4">
                    <a:pos x="hc" y="b"/>
                  </a:cxn>
                  <a:cxn ang="0">
                    <a:pos x="r" y="vc"/>
                  </a:cxn>
                </a:cxnLst>
                <a:rect l="l" t="t" r="r" b="b"/>
                <a:pathLst>
                  <a:path w="627" h="911">
                    <a:moveTo>
                      <a:pt x="627" y="456"/>
                    </a:moveTo>
                    <a:cubicBezTo>
                      <a:pt x="627" y="539"/>
                      <a:pt x="614" y="610"/>
                      <a:pt x="585" y="683"/>
                    </a:cubicBezTo>
                    <a:cubicBezTo>
                      <a:pt x="556" y="755"/>
                      <a:pt x="520" y="808"/>
                      <a:pt x="470" y="850"/>
                    </a:cubicBezTo>
                    <a:cubicBezTo>
                      <a:pt x="420" y="892"/>
                      <a:pt x="371" y="911"/>
                      <a:pt x="314" y="911"/>
                    </a:cubicBezTo>
                    <a:cubicBezTo>
                      <a:pt x="256" y="911"/>
                      <a:pt x="207" y="892"/>
                      <a:pt x="157" y="850"/>
                    </a:cubicBezTo>
                    <a:cubicBezTo>
                      <a:pt x="107" y="808"/>
                      <a:pt x="70" y="755"/>
                      <a:pt x="42" y="683"/>
                    </a:cubicBezTo>
                    <a:cubicBezTo>
                      <a:pt x="13" y="610"/>
                      <a:pt x="0" y="539"/>
                      <a:pt x="0" y="456"/>
                    </a:cubicBezTo>
                    <a:cubicBezTo>
                      <a:pt x="0" y="372"/>
                      <a:pt x="13" y="301"/>
                      <a:pt x="42" y="228"/>
                    </a:cubicBezTo>
                    <a:cubicBezTo>
                      <a:pt x="70" y="155"/>
                      <a:pt x="107" y="103"/>
                      <a:pt x="157" y="61"/>
                    </a:cubicBezTo>
                    <a:cubicBezTo>
                      <a:pt x="207" y="19"/>
                      <a:pt x="256" y="0"/>
                      <a:pt x="314" y="0"/>
                    </a:cubicBezTo>
                    <a:cubicBezTo>
                      <a:pt x="371" y="0"/>
                      <a:pt x="420" y="19"/>
                      <a:pt x="470" y="61"/>
                    </a:cubicBezTo>
                    <a:cubicBezTo>
                      <a:pt x="520" y="103"/>
                      <a:pt x="556" y="155"/>
                      <a:pt x="585" y="228"/>
                    </a:cubicBezTo>
                    <a:cubicBezTo>
                      <a:pt x="614" y="301"/>
                      <a:pt x="627" y="372"/>
                      <a:pt x="627" y="456"/>
                    </a:cubicBezTo>
                    <a:close/>
                  </a:path>
                </a:pathLst>
              </a:custGeom>
              <a:solidFill>
                <a:srgbClr val="A3A3A3"/>
              </a:solidFill>
              <a:ln cap="flat">
                <a:noFill/>
                <a:prstDash val="solid"/>
              </a:ln>
            </p:spPr>
            <p:txBody>
              <a:bodyPr vert="horz" wrap="none" lIns="163293" tIns="81646" rIns="163293" bIns="81646" anchor="ctr" anchorCtr="1" compatLnSpc="0"/>
              <a:lstStyle/>
              <a:p>
                <a:pPr>
                  <a:lnSpc>
                    <a:spcPct val="100000"/>
                  </a:lnSpc>
                  <a:spcBef>
                    <a:spcPts val="0"/>
                  </a:spcBef>
                </a:pPr>
                <a:endParaRPr lang="de-DE" sz="3266" kern="1200">
                  <a:latin typeface="Arial" pitchFamily="18"/>
                  <a:ea typeface="Arial Unicode MS" pitchFamily="2"/>
                  <a:cs typeface="Arial Unicode MS" pitchFamily="2"/>
                </a:endParaRPr>
              </a:p>
            </p:txBody>
          </p:sp>
          <p:sp>
            <p:nvSpPr>
              <p:cNvPr id="17" name="Frisur">
                <a:extLst>
                  <a:ext uri="{FF2B5EF4-FFF2-40B4-BE49-F238E27FC236}">
                    <a16:creationId xmlns:a16="http://schemas.microsoft.com/office/drawing/2014/main" id="{778BFEBE-74C5-964F-A7E3-912D08C26CE1}"/>
                  </a:ext>
                </a:extLst>
              </p:cNvPr>
              <p:cNvSpPr/>
              <p:nvPr/>
            </p:nvSpPr>
            <p:spPr>
              <a:xfrm>
                <a:off x="1191826" y="2324325"/>
                <a:ext cx="754143" cy="503714"/>
              </a:xfrm>
              <a:custGeom>
                <a:avLst/>
                <a:gdLst/>
                <a:ahLst/>
                <a:cxnLst>
                  <a:cxn ang="3cd4">
                    <a:pos x="hc" y="t"/>
                  </a:cxn>
                  <a:cxn ang="cd2">
                    <a:pos x="l" y="vc"/>
                  </a:cxn>
                  <a:cxn ang="cd4">
                    <a:pos x="hc" y="b"/>
                  </a:cxn>
                  <a:cxn ang="0">
                    <a:pos x="r" y="vc"/>
                  </a:cxn>
                </a:cxnLst>
                <a:rect l="l" t="t" r="r" b="b"/>
                <a:pathLst>
                  <a:path w="793" h="530">
                    <a:moveTo>
                      <a:pt x="267" y="286"/>
                    </a:moveTo>
                    <a:cubicBezTo>
                      <a:pt x="631" y="453"/>
                      <a:pt x="664" y="289"/>
                      <a:pt x="692" y="530"/>
                    </a:cubicBezTo>
                    <a:cubicBezTo>
                      <a:pt x="1046" y="344"/>
                      <a:pt x="372" y="-222"/>
                      <a:pt x="256" y="94"/>
                    </a:cubicBezTo>
                    <a:cubicBezTo>
                      <a:pt x="197" y="-27"/>
                      <a:pt x="-131" y="329"/>
                      <a:pt x="59" y="525"/>
                    </a:cubicBezTo>
                    <a:cubicBezTo>
                      <a:pt x="188" y="499"/>
                      <a:pt x="142" y="260"/>
                      <a:pt x="267" y="286"/>
                    </a:cubicBezTo>
                    <a:close/>
                  </a:path>
                </a:pathLst>
              </a:custGeom>
              <a:solidFill>
                <a:schemeClr val="tx1"/>
              </a:solidFill>
              <a:ln cap="flat">
                <a:noFill/>
                <a:prstDash val="solid"/>
              </a:ln>
            </p:spPr>
            <p:txBody>
              <a:bodyPr vert="horz" wrap="none" lIns="81647" tIns="40823" rIns="81647" bIns="40823" anchor="ctr" anchorCtr="1" compatLnSpc="0"/>
              <a:lstStyle/>
              <a:p>
                <a:pPr>
                  <a:lnSpc>
                    <a:spcPct val="100000"/>
                  </a:lnSpc>
                  <a:spcBef>
                    <a:spcPts val="0"/>
                  </a:spcBef>
                </a:pPr>
                <a:endParaRPr lang="de-DE" sz="1633" kern="1200">
                  <a:latin typeface="Arial" pitchFamily="18"/>
                  <a:ea typeface="Arial Unicode MS" pitchFamily="2"/>
                  <a:cs typeface="Arial Unicode MS" pitchFamily="2"/>
                </a:endParaRPr>
              </a:p>
            </p:txBody>
          </p:sp>
        </p:grpSp>
        <p:sp>
          <p:nvSpPr>
            <p:cNvPr id="24" name="Erläuterung">
              <a:extLst>
                <a:ext uri="{FF2B5EF4-FFF2-40B4-BE49-F238E27FC236}">
                  <a16:creationId xmlns:a16="http://schemas.microsoft.com/office/drawing/2014/main" id="{A214B1D0-9F86-9345-9631-20213C24DD07}"/>
                </a:ext>
              </a:extLst>
            </p:cNvPr>
            <p:cNvSpPr txBox="1"/>
            <p:nvPr/>
          </p:nvSpPr>
          <p:spPr>
            <a:xfrm>
              <a:off x="576443" y="1124744"/>
              <a:ext cx="12216301" cy="16215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a:lnSpc>
                  <a:spcPct val="100000"/>
                </a:lnSpc>
                <a:spcBef>
                  <a:spcPts val="0"/>
                </a:spcBef>
                <a:defRPr/>
              </a:pPr>
              <a:r>
                <a:rPr lang="de-DE" sz="2000" spc="-96" dirty="0"/>
                <a:t>Zunächst ist es wichtig zu wissen, dass es sich bei den Folien um individuelle </a:t>
              </a:r>
              <a:br>
                <a:rPr lang="de-DE" sz="2000" spc="-96" dirty="0"/>
              </a:br>
              <a:r>
                <a:rPr lang="de-DE" sz="2000" spc="-96" dirty="0"/>
                <a:t>Arbeitshefte für Sie und Ihre Teammitglieder handelt.</a:t>
              </a:r>
              <a:br>
                <a:rPr lang="de-DE" sz="2800" spc="-96" dirty="0"/>
              </a:br>
              <a:br>
                <a:rPr lang="de-DE" sz="2800" spc="-96" dirty="0"/>
              </a:br>
              <a:endParaRPr lang="de-DE" sz="2800" spc="0" dirty="0">
                <a:latin typeface="Arial Black" panose="020B0A04020102020204" pitchFamily="34" charset="0"/>
              </a:endParaRPr>
            </a:p>
          </p:txBody>
        </p:sp>
      </p:grpSp>
    </p:spTree>
    <p:extLst>
      <p:ext uri="{BB962C8B-B14F-4D97-AF65-F5344CB8AC3E}">
        <p14:creationId xmlns:p14="http://schemas.microsoft.com/office/powerpoint/2010/main" val="3196422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Übungen">
            <a:extLst>
              <a:ext uri="{FF2B5EF4-FFF2-40B4-BE49-F238E27FC236}">
                <a16:creationId xmlns:a16="http://schemas.microsoft.com/office/drawing/2014/main" id="{C9E4D132-8A2D-2543-93CE-24E51DAB0E9F}"/>
              </a:ext>
            </a:extLst>
          </p:cNvPr>
          <p:cNvGrpSpPr/>
          <p:nvPr/>
        </p:nvGrpSpPr>
        <p:grpSpPr>
          <a:xfrm>
            <a:off x="576443" y="255063"/>
            <a:ext cx="11615558" cy="6611140"/>
            <a:chOff x="576443" y="255063"/>
            <a:chExt cx="11615558" cy="6611140"/>
          </a:xfrm>
        </p:grpSpPr>
        <p:grpSp>
          <p:nvGrpSpPr>
            <p:cNvPr id="12" name="Leinwand">
              <a:extLst>
                <a:ext uri="{FF2B5EF4-FFF2-40B4-BE49-F238E27FC236}">
                  <a16:creationId xmlns:a16="http://schemas.microsoft.com/office/drawing/2014/main" id="{D35AD921-4739-BC48-BD95-FF0849D7D703}"/>
                </a:ext>
              </a:extLst>
            </p:cNvPr>
            <p:cNvGrpSpPr/>
            <p:nvPr/>
          </p:nvGrpSpPr>
          <p:grpSpPr>
            <a:xfrm>
              <a:off x="639711" y="2289030"/>
              <a:ext cx="2771392" cy="2541974"/>
              <a:chOff x="10122607" y="1741455"/>
              <a:chExt cx="1078392" cy="989122"/>
            </a:xfrm>
          </p:grpSpPr>
          <p:sp>
            <p:nvSpPr>
              <p:cNvPr id="27" name="Gerade Verbindung 5">
                <a:extLst>
                  <a:ext uri="{FF2B5EF4-FFF2-40B4-BE49-F238E27FC236}">
                    <a16:creationId xmlns:a16="http://schemas.microsoft.com/office/drawing/2014/main" id="{DD5517B6-EF30-604E-A0A4-8BCB5FDD8741}"/>
                  </a:ext>
                </a:extLst>
              </p:cNvPr>
              <p:cNvSpPr/>
              <p:nvPr/>
            </p:nvSpPr>
            <p:spPr>
              <a:xfrm flipH="1">
                <a:off x="10650006" y="1741455"/>
                <a:ext cx="0" cy="969068"/>
              </a:xfrm>
              <a:prstGeom prst="line">
                <a:avLst/>
              </a:prstGeom>
              <a:noFill/>
              <a:ln w="38100" cap="flat">
                <a:solidFill>
                  <a:schemeClr val="tx1"/>
                </a:solidFill>
                <a:prstDash val="solid"/>
                <a:miter lim="800000"/>
              </a:ln>
              <a:effectLst/>
            </p:spPr>
            <p:txBody>
              <a:bodyPr wrap="square" lIns="22860" tIns="22860" rIns="22860" bIns="22860" numCol="1" anchor="t">
                <a:noAutofit/>
              </a:bodyPr>
              <a:lstStyle/>
              <a:p>
                <a:pPr defTabSz="457200">
                  <a:lnSpc>
                    <a:spcPct val="100000"/>
                  </a:lnSpc>
                  <a:spcBef>
                    <a:spcPts val="0"/>
                  </a:spcBef>
                  <a:defRPr sz="1800" spc="0">
                    <a:latin typeface="Calibri"/>
                    <a:ea typeface="Calibri"/>
                    <a:cs typeface="Calibri"/>
                    <a:sym typeface="Calibri"/>
                  </a:defRPr>
                </a:pPr>
                <a:endParaRPr sz="900"/>
              </a:p>
            </p:txBody>
          </p:sp>
          <p:sp>
            <p:nvSpPr>
              <p:cNvPr id="28" name="Gerade Verbindung 6">
                <a:extLst>
                  <a:ext uri="{FF2B5EF4-FFF2-40B4-BE49-F238E27FC236}">
                    <a16:creationId xmlns:a16="http://schemas.microsoft.com/office/drawing/2014/main" id="{AA9B6F80-CDC2-C044-A143-6D5E2D1C596E}"/>
                  </a:ext>
                </a:extLst>
              </p:cNvPr>
              <p:cNvSpPr/>
              <p:nvPr/>
            </p:nvSpPr>
            <p:spPr>
              <a:xfrm>
                <a:off x="10647430" y="2633095"/>
                <a:ext cx="262952" cy="97482"/>
              </a:xfrm>
              <a:prstGeom prst="line">
                <a:avLst/>
              </a:prstGeom>
              <a:noFill/>
              <a:ln w="38100" cap="flat">
                <a:solidFill>
                  <a:schemeClr val="tx1"/>
                </a:solidFill>
                <a:prstDash val="solid"/>
                <a:miter lim="800000"/>
              </a:ln>
              <a:effectLst/>
            </p:spPr>
            <p:txBody>
              <a:bodyPr wrap="square" lIns="22860" tIns="22860" rIns="22860" bIns="22860" numCol="1" anchor="t">
                <a:noAutofit/>
              </a:bodyPr>
              <a:lstStyle/>
              <a:p>
                <a:pPr defTabSz="457200">
                  <a:lnSpc>
                    <a:spcPct val="100000"/>
                  </a:lnSpc>
                  <a:spcBef>
                    <a:spcPts val="0"/>
                  </a:spcBef>
                  <a:defRPr sz="1800" spc="0">
                    <a:latin typeface="Calibri"/>
                    <a:ea typeface="Calibri"/>
                    <a:cs typeface="Calibri"/>
                    <a:sym typeface="Calibri"/>
                  </a:defRPr>
                </a:pPr>
                <a:endParaRPr sz="900"/>
              </a:p>
            </p:txBody>
          </p:sp>
          <p:sp>
            <p:nvSpPr>
              <p:cNvPr id="29" name="Gerade Verbindung 13">
                <a:extLst>
                  <a:ext uri="{FF2B5EF4-FFF2-40B4-BE49-F238E27FC236}">
                    <a16:creationId xmlns:a16="http://schemas.microsoft.com/office/drawing/2014/main" id="{6AFB9483-6422-ED47-811C-3BBC6EB8DFD3}"/>
                  </a:ext>
                </a:extLst>
              </p:cNvPr>
              <p:cNvSpPr/>
              <p:nvPr/>
            </p:nvSpPr>
            <p:spPr>
              <a:xfrm flipH="1">
                <a:off x="10388911" y="2633095"/>
                <a:ext cx="262952" cy="97482"/>
              </a:xfrm>
              <a:prstGeom prst="line">
                <a:avLst/>
              </a:prstGeom>
              <a:noFill/>
              <a:ln w="38100" cap="flat">
                <a:solidFill>
                  <a:schemeClr val="tx1"/>
                </a:solidFill>
                <a:prstDash val="solid"/>
                <a:miter lim="800000"/>
              </a:ln>
              <a:effectLst/>
            </p:spPr>
            <p:txBody>
              <a:bodyPr wrap="square" lIns="22860" tIns="22860" rIns="22860" bIns="22860" numCol="1" anchor="t">
                <a:noAutofit/>
              </a:bodyPr>
              <a:lstStyle/>
              <a:p>
                <a:pPr defTabSz="457200">
                  <a:lnSpc>
                    <a:spcPct val="100000"/>
                  </a:lnSpc>
                  <a:spcBef>
                    <a:spcPts val="0"/>
                  </a:spcBef>
                  <a:defRPr sz="1800" spc="0">
                    <a:latin typeface="Calibri"/>
                    <a:ea typeface="Calibri"/>
                    <a:cs typeface="Calibri"/>
                    <a:sym typeface="Calibri"/>
                  </a:defRPr>
                </a:pPr>
                <a:endParaRPr sz="900"/>
              </a:p>
            </p:txBody>
          </p:sp>
          <p:sp>
            <p:nvSpPr>
              <p:cNvPr id="30" name="Rechteck 20">
                <a:extLst>
                  <a:ext uri="{FF2B5EF4-FFF2-40B4-BE49-F238E27FC236}">
                    <a16:creationId xmlns:a16="http://schemas.microsoft.com/office/drawing/2014/main" id="{B8F4E93F-ECA7-6242-9691-A4A8DA311BFE}"/>
                  </a:ext>
                </a:extLst>
              </p:cNvPr>
              <p:cNvSpPr/>
              <p:nvPr/>
            </p:nvSpPr>
            <p:spPr>
              <a:xfrm>
                <a:off x="10122607" y="1777374"/>
                <a:ext cx="1054799" cy="569232"/>
              </a:xfrm>
              <a:prstGeom prst="rect">
                <a:avLst/>
              </a:prstGeom>
              <a:solidFill>
                <a:srgbClr val="000000"/>
              </a:solidFill>
              <a:ln w="12700" cap="flat">
                <a:noFill/>
                <a:miter lim="400000"/>
              </a:ln>
              <a:effectLst/>
            </p:spPr>
            <p:txBody>
              <a:bodyPr wrap="square" lIns="22860" tIns="22860" rIns="22860" bIns="22860" numCol="1" anchor="ctr">
                <a:noAutofit/>
              </a:bodyPr>
              <a:lstStyle/>
              <a:p>
                <a:pPr algn="ctr" defTabSz="457200">
                  <a:lnSpc>
                    <a:spcPct val="100000"/>
                  </a:lnSpc>
                  <a:spcBef>
                    <a:spcPts val="0"/>
                  </a:spcBef>
                  <a:defRPr sz="1800" spc="0">
                    <a:solidFill>
                      <a:srgbClr val="FFFFFF"/>
                    </a:solidFill>
                    <a:latin typeface="Calibri"/>
                    <a:ea typeface="Calibri"/>
                    <a:cs typeface="Calibri"/>
                    <a:sym typeface="Calibri"/>
                  </a:defRPr>
                </a:pPr>
                <a:endParaRPr sz="900"/>
              </a:p>
            </p:txBody>
          </p:sp>
          <p:sp>
            <p:nvSpPr>
              <p:cNvPr id="31" name="Rechteck 20">
                <a:extLst>
                  <a:ext uri="{FF2B5EF4-FFF2-40B4-BE49-F238E27FC236}">
                    <a16:creationId xmlns:a16="http://schemas.microsoft.com/office/drawing/2014/main" id="{2546AE1F-BAB7-DC44-A8F9-51FB6740AC36}"/>
                  </a:ext>
                </a:extLst>
              </p:cNvPr>
              <p:cNvSpPr/>
              <p:nvPr/>
            </p:nvSpPr>
            <p:spPr>
              <a:xfrm>
                <a:off x="10146200" y="1817948"/>
                <a:ext cx="1054799" cy="569233"/>
              </a:xfrm>
              <a:prstGeom prst="rect">
                <a:avLst/>
              </a:prstGeom>
              <a:solidFill>
                <a:srgbClr val="BABABA"/>
              </a:solidFill>
              <a:ln w="12700" cap="flat">
                <a:noFill/>
                <a:miter lim="400000"/>
              </a:ln>
              <a:effectLst/>
            </p:spPr>
            <p:txBody>
              <a:bodyPr wrap="square" lIns="22860" tIns="22860" rIns="22860" bIns="22860" numCol="1" anchor="ctr">
                <a:noAutofit/>
              </a:bodyPr>
              <a:lstStyle/>
              <a:p>
                <a:pPr algn="ctr" defTabSz="457200">
                  <a:lnSpc>
                    <a:spcPct val="100000"/>
                  </a:lnSpc>
                  <a:spcBef>
                    <a:spcPts val="0"/>
                  </a:spcBef>
                  <a:defRPr sz="1800" spc="0">
                    <a:solidFill>
                      <a:srgbClr val="FFFFFF"/>
                    </a:solidFill>
                    <a:latin typeface="Calibri"/>
                    <a:ea typeface="Calibri"/>
                    <a:cs typeface="Calibri"/>
                    <a:sym typeface="Calibri"/>
                  </a:defRPr>
                </a:pPr>
                <a:endParaRPr sz="900"/>
              </a:p>
            </p:txBody>
          </p:sp>
          <p:sp>
            <p:nvSpPr>
              <p:cNvPr id="32" name="Symbol Browser - Pfeil">
                <a:extLst>
                  <a:ext uri="{FF2B5EF4-FFF2-40B4-BE49-F238E27FC236}">
                    <a16:creationId xmlns:a16="http://schemas.microsoft.com/office/drawing/2014/main" id="{64EF9798-2D36-0544-8CBE-3B93C18616CB}"/>
                  </a:ext>
                </a:extLst>
              </p:cNvPr>
              <p:cNvSpPr>
                <a:spLocks noChangeArrowheads="1"/>
              </p:cNvSpPr>
              <p:nvPr/>
            </p:nvSpPr>
            <p:spPr bwMode="auto">
              <a:xfrm>
                <a:off x="10922162" y="2115402"/>
                <a:ext cx="106553" cy="126232"/>
              </a:xfrm>
              <a:custGeom>
                <a:avLst/>
                <a:gdLst>
                  <a:gd name="T0" fmla="*/ 3931 w 6445"/>
                  <a:gd name="T1" fmla="*/ 4424 h 7637"/>
                  <a:gd name="T2" fmla="*/ 6444 w 6445"/>
                  <a:gd name="T3" fmla="*/ 3923 h 7637"/>
                  <a:gd name="T4" fmla="*/ 149 w 6445"/>
                  <a:gd name="T5" fmla="*/ 0 h 7637"/>
                  <a:gd name="T6" fmla="*/ 0 w 6445"/>
                  <a:gd name="T7" fmla="*/ 104 h 7637"/>
                  <a:gd name="T8" fmla="*/ 1401 w 6445"/>
                  <a:gd name="T9" fmla="*/ 7386 h 7637"/>
                  <a:gd name="T10" fmla="*/ 2769 w 6445"/>
                  <a:gd name="T11" fmla="*/ 5221 h 7637"/>
                  <a:gd name="T12" fmla="*/ 4096 w 6445"/>
                  <a:gd name="T13" fmla="*/ 7154 h 7637"/>
                  <a:gd name="T14" fmla="*/ 5132 w 6445"/>
                  <a:gd name="T15" fmla="*/ 7416 h 7637"/>
                  <a:gd name="T16" fmla="*/ 5258 w 6445"/>
                  <a:gd name="T17" fmla="*/ 6356 h 7637"/>
                  <a:gd name="T18" fmla="*/ 3931 w 6445"/>
                  <a:gd name="T19" fmla="*/ 4424 h 7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5" h="7637">
                    <a:moveTo>
                      <a:pt x="3931" y="4424"/>
                    </a:moveTo>
                    <a:lnTo>
                      <a:pt x="6444" y="3923"/>
                    </a:lnTo>
                    <a:lnTo>
                      <a:pt x="149" y="0"/>
                    </a:lnTo>
                    <a:lnTo>
                      <a:pt x="0" y="104"/>
                    </a:lnTo>
                    <a:lnTo>
                      <a:pt x="1401" y="7386"/>
                    </a:lnTo>
                    <a:lnTo>
                      <a:pt x="2769" y="5221"/>
                    </a:lnTo>
                    <a:lnTo>
                      <a:pt x="4096" y="7154"/>
                    </a:lnTo>
                    <a:cubicBezTo>
                      <a:pt x="4348" y="7518"/>
                      <a:pt x="4811" y="7636"/>
                      <a:pt x="5132" y="7416"/>
                    </a:cubicBezTo>
                    <a:cubicBezTo>
                      <a:pt x="5451" y="7196"/>
                      <a:pt x="5508" y="6721"/>
                      <a:pt x="5258" y="6356"/>
                    </a:cubicBezTo>
                    <a:lnTo>
                      <a:pt x="3931" y="4424"/>
                    </a:lnTo>
                  </a:path>
                </a:pathLst>
              </a:custGeom>
              <a:solidFill>
                <a:schemeClr val="tx1"/>
              </a:solidFill>
              <a:ln w="9525" cap="flat">
                <a:noFill/>
                <a:bevel/>
                <a:headEnd/>
                <a:tailEnd/>
              </a:ln>
              <a:effectLst/>
            </p:spPr>
            <p:txBody>
              <a:bodyPr wrap="none" anchor="ctr"/>
              <a:lstStyle/>
              <a:p>
                <a:endParaRPr lang="de-DE" sz="1200" dirty="0"/>
              </a:p>
            </p:txBody>
          </p:sp>
          <p:sp>
            <p:nvSpPr>
              <p:cNvPr id="104" name="Kästchen grün">
                <a:extLst>
                  <a:ext uri="{FF2B5EF4-FFF2-40B4-BE49-F238E27FC236}">
                    <a16:creationId xmlns:a16="http://schemas.microsoft.com/office/drawing/2014/main" id="{18B88121-7622-1548-A0D3-29B1A0E3CAA7}"/>
                  </a:ext>
                </a:extLst>
              </p:cNvPr>
              <p:cNvSpPr/>
              <p:nvPr/>
            </p:nvSpPr>
            <p:spPr>
              <a:xfrm>
                <a:off x="10284058" y="1909841"/>
                <a:ext cx="371294" cy="371294"/>
              </a:xfrm>
              <a:prstGeom prst="rect">
                <a:avLst/>
              </a:prstGeom>
              <a:solidFill>
                <a:srgbClr val="30737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sp>
          <p:nvSpPr>
            <p:cNvPr id="128" name="Text">
              <a:extLst>
                <a:ext uri="{FF2B5EF4-FFF2-40B4-BE49-F238E27FC236}">
                  <a16:creationId xmlns:a16="http://schemas.microsoft.com/office/drawing/2014/main" id="{5230E28B-B4BB-1245-AB08-4568C93FB292}"/>
                </a:ext>
              </a:extLst>
            </p:cNvPr>
            <p:cNvSpPr txBox="1"/>
            <p:nvPr/>
          </p:nvSpPr>
          <p:spPr>
            <a:xfrm>
              <a:off x="8385811" y="255063"/>
              <a:ext cx="2399694" cy="8829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r">
                <a:lnSpc>
                  <a:spcPct val="100000"/>
                </a:lnSpc>
                <a:spcBef>
                  <a:spcPts val="0"/>
                </a:spcBef>
                <a:defRPr/>
              </a:pPr>
              <a:r>
                <a:rPr lang="de-DE" sz="4800" i="1" spc="0" dirty="0">
                  <a:latin typeface="Times New Roman" panose="02020603050405020304" pitchFamily="18" charset="0"/>
                </a:rPr>
                <a:t>Übungen</a:t>
              </a:r>
              <a:endParaRPr lang="de-DE" sz="1600" spc="0" dirty="0">
                <a:latin typeface="Arial Black" panose="020B0A04020102020204" pitchFamily="34" charset="0"/>
              </a:endParaRPr>
            </a:p>
          </p:txBody>
        </p:sp>
        <p:grpSp>
          <p:nvGrpSpPr>
            <p:cNvPr id="25" name="Computer">
              <a:extLst>
                <a:ext uri="{FF2B5EF4-FFF2-40B4-BE49-F238E27FC236}">
                  <a16:creationId xmlns:a16="http://schemas.microsoft.com/office/drawing/2014/main" id="{9A3A4A6C-B6FE-6E45-BFD1-052D7BB2DE01}"/>
                </a:ext>
              </a:extLst>
            </p:cNvPr>
            <p:cNvGrpSpPr/>
            <p:nvPr/>
          </p:nvGrpSpPr>
          <p:grpSpPr>
            <a:xfrm>
              <a:off x="689026" y="5413466"/>
              <a:ext cx="1730151" cy="1202481"/>
              <a:chOff x="2737318" y="3579776"/>
              <a:chExt cx="1440763" cy="1001352"/>
            </a:xfrm>
          </p:grpSpPr>
          <p:sp>
            <p:nvSpPr>
              <p:cNvPr id="18" name="Abgerundetes Rechteck 17">
                <a:extLst>
                  <a:ext uri="{FF2B5EF4-FFF2-40B4-BE49-F238E27FC236}">
                    <a16:creationId xmlns:a16="http://schemas.microsoft.com/office/drawing/2014/main" id="{80494BAD-1C2A-C240-B421-6795FCD82975}"/>
                  </a:ext>
                </a:extLst>
              </p:cNvPr>
              <p:cNvSpPr/>
              <p:nvPr/>
            </p:nvSpPr>
            <p:spPr>
              <a:xfrm>
                <a:off x="2737318" y="4509726"/>
                <a:ext cx="1440763" cy="71402"/>
              </a:xfrm>
              <a:prstGeom prst="roundRect">
                <a:avLst>
                  <a:gd name="adj" fmla="val 50000"/>
                </a:avLst>
              </a:prstGeom>
              <a:solidFill>
                <a:srgbClr val="6767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Abgerundetes Rechteck 18">
                <a:extLst>
                  <a:ext uri="{FF2B5EF4-FFF2-40B4-BE49-F238E27FC236}">
                    <a16:creationId xmlns:a16="http://schemas.microsoft.com/office/drawing/2014/main" id="{B843129B-F8EB-7A40-B78F-3EFD1A1DDB44}"/>
                  </a:ext>
                </a:extLst>
              </p:cNvPr>
              <p:cNvSpPr/>
              <p:nvPr/>
            </p:nvSpPr>
            <p:spPr>
              <a:xfrm rot="10800000">
                <a:off x="2850912" y="3579776"/>
                <a:ext cx="1212734" cy="794637"/>
              </a:xfrm>
              <a:prstGeom prst="roundRect">
                <a:avLst/>
              </a:prstGeom>
              <a:solidFill>
                <a:schemeClr val="bg2">
                  <a:lumMod val="50000"/>
                </a:schemeClr>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sp>
            <p:nvSpPr>
              <p:cNvPr id="20" name="Rechteck 19">
                <a:extLst>
                  <a:ext uri="{FF2B5EF4-FFF2-40B4-BE49-F238E27FC236}">
                    <a16:creationId xmlns:a16="http://schemas.microsoft.com/office/drawing/2014/main" id="{7EA52FB6-407C-AD42-B1B0-32848F2D681D}"/>
                  </a:ext>
                </a:extLst>
              </p:cNvPr>
              <p:cNvSpPr/>
              <p:nvPr/>
            </p:nvSpPr>
            <p:spPr>
              <a:xfrm>
                <a:off x="3015517"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21" name="Rechteck 20">
                <a:extLst>
                  <a:ext uri="{FF2B5EF4-FFF2-40B4-BE49-F238E27FC236}">
                    <a16:creationId xmlns:a16="http://schemas.microsoft.com/office/drawing/2014/main" id="{9D27205E-17CA-8A42-AB3C-CA9656B48B59}"/>
                  </a:ext>
                </a:extLst>
              </p:cNvPr>
              <p:cNvSpPr/>
              <p:nvPr/>
            </p:nvSpPr>
            <p:spPr>
              <a:xfrm>
                <a:off x="3748984"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22" name="Rechteck 19">
                <a:extLst>
                  <a:ext uri="{FF2B5EF4-FFF2-40B4-BE49-F238E27FC236}">
                    <a16:creationId xmlns:a16="http://schemas.microsoft.com/office/drawing/2014/main" id="{B2A0CAF1-5593-1146-B79D-BCA1C93216E1}"/>
                  </a:ext>
                </a:extLst>
              </p:cNvPr>
              <p:cNvSpPr/>
              <p:nvPr/>
            </p:nvSpPr>
            <p:spPr>
              <a:xfrm>
                <a:off x="2742135" y="4387285"/>
                <a:ext cx="1435946" cy="166982"/>
              </a:xfrm>
              <a:custGeom>
                <a:avLst/>
                <a:gdLst>
                  <a:gd name="connsiteX0" fmla="*/ 0 w 5394117"/>
                  <a:gd name="connsiteY0" fmla="*/ 238316 h 1429868"/>
                  <a:gd name="connsiteX1" fmla="*/ 238316 w 5394117"/>
                  <a:gd name="connsiteY1" fmla="*/ 0 h 1429868"/>
                  <a:gd name="connsiteX2" fmla="*/ 5155801 w 5394117"/>
                  <a:gd name="connsiteY2" fmla="*/ 0 h 1429868"/>
                  <a:gd name="connsiteX3" fmla="*/ 5394117 w 5394117"/>
                  <a:gd name="connsiteY3" fmla="*/ 238316 h 1429868"/>
                  <a:gd name="connsiteX4" fmla="*/ 5394117 w 5394117"/>
                  <a:gd name="connsiteY4" fmla="*/ 1191552 h 1429868"/>
                  <a:gd name="connsiteX5" fmla="*/ 5155801 w 5394117"/>
                  <a:gd name="connsiteY5" fmla="*/ 1429868 h 1429868"/>
                  <a:gd name="connsiteX6" fmla="*/ 238316 w 5394117"/>
                  <a:gd name="connsiteY6" fmla="*/ 1429868 h 1429868"/>
                  <a:gd name="connsiteX7" fmla="*/ 0 w 5394117"/>
                  <a:gd name="connsiteY7" fmla="*/ 1191552 h 1429868"/>
                  <a:gd name="connsiteX8" fmla="*/ 0 w 5394117"/>
                  <a:gd name="connsiteY8" fmla="*/ 238316 h 1429868"/>
                  <a:gd name="connsiteX0" fmla="*/ 0 w 5394117"/>
                  <a:gd name="connsiteY0" fmla="*/ 263716 h 1455268"/>
                  <a:gd name="connsiteX1" fmla="*/ 238316 w 5394117"/>
                  <a:gd name="connsiteY1" fmla="*/ 25400 h 1455268"/>
                  <a:gd name="connsiteX2" fmla="*/ 4419201 w 5394117"/>
                  <a:gd name="connsiteY2" fmla="*/ 0 h 1455268"/>
                  <a:gd name="connsiteX3" fmla="*/ 53941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238316 w 5394117"/>
                  <a:gd name="connsiteY1" fmla="*/ 2540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883138 w 5394117"/>
                  <a:gd name="connsiteY3" fmla="*/ 175927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4117" h="1455268">
                    <a:moveTo>
                      <a:pt x="355600" y="263716"/>
                    </a:moveTo>
                    <a:cubicBezTo>
                      <a:pt x="355600" y="132098"/>
                      <a:pt x="589298" y="0"/>
                      <a:pt x="720916" y="0"/>
                    </a:cubicBezTo>
                    <a:lnTo>
                      <a:pt x="4419201" y="0"/>
                    </a:lnTo>
                    <a:cubicBezTo>
                      <a:pt x="4550819" y="0"/>
                      <a:pt x="4883138" y="44309"/>
                      <a:pt x="4883138" y="175927"/>
                    </a:cubicBezTo>
                    <a:lnTo>
                      <a:pt x="5394117" y="1216952"/>
                    </a:lnTo>
                    <a:cubicBezTo>
                      <a:pt x="5394117" y="1348570"/>
                      <a:pt x="5287419" y="1455268"/>
                      <a:pt x="5155801" y="1455268"/>
                    </a:cubicBezTo>
                    <a:lnTo>
                      <a:pt x="238316" y="1455268"/>
                    </a:lnTo>
                    <a:cubicBezTo>
                      <a:pt x="106698" y="1455268"/>
                      <a:pt x="0" y="1348570"/>
                      <a:pt x="0" y="1216952"/>
                    </a:cubicBezTo>
                    <a:lnTo>
                      <a:pt x="355600" y="263716"/>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Abgerundetes Rechteck 22">
                <a:extLst>
                  <a:ext uri="{FF2B5EF4-FFF2-40B4-BE49-F238E27FC236}">
                    <a16:creationId xmlns:a16="http://schemas.microsoft.com/office/drawing/2014/main" id="{0D4959D6-5FB2-4F46-A9DD-F748B5443C66}"/>
                  </a:ext>
                </a:extLst>
              </p:cNvPr>
              <p:cNvSpPr/>
              <p:nvPr/>
            </p:nvSpPr>
            <p:spPr>
              <a:xfrm rot="10800000">
                <a:off x="2893121" y="3629642"/>
                <a:ext cx="1122564" cy="700923"/>
              </a:xfrm>
              <a:prstGeom prst="roundRect">
                <a:avLst/>
              </a:prstGeom>
              <a:solidFill>
                <a:schemeClr val="bg1"/>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grpSp>
        <p:sp>
          <p:nvSpPr>
            <p:cNvPr id="17" name="Symbol Browser - Pfeil">
              <a:extLst>
                <a:ext uri="{FF2B5EF4-FFF2-40B4-BE49-F238E27FC236}">
                  <a16:creationId xmlns:a16="http://schemas.microsoft.com/office/drawing/2014/main" id="{2A0CF43C-5DE7-0446-8603-EC90AFC5E604}"/>
                </a:ext>
              </a:extLst>
            </p:cNvPr>
            <p:cNvSpPr>
              <a:spLocks noChangeArrowheads="1"/>
            </p:cNvSpPr>
            <p:nvPr/>
          </p:nvSpPr>
          <p:spPr bwMode="auto">
            <a:xfrm>
              <a:off x="1931381" y="5919219"/>
              <a:ext cx="132171" cy="156581"/>
            </a:xfrm>
            <a:custGeom>
              <a:avLst/>
              <a:gdLst>
                <a:gd name="T0" fmla="*/ 3931 w 6445"/>
                <a:gd name="T1" fmla="*/ 4424 h 7637"/>
                <a:gd name="T2" fmla="*/ 6444 w 6445"/>
                <a:gd name="T3" fmla="*/ 3923 h 7637"/>
                <a:gd name="T4" fmla="*/ 149 w 6445"/>
                <a:gd name="T5" fmla="*/ 0 h 7637"/>
                <a:gd name="T6" fmla="*/ 0 w 6445"/>
                <a:gd name="T7" fmla="*/ 104 h 7637"/>
                <a:gd name="T8" fmla="*/ 1401 w 6445"/>
                <a:gd name="T9" fmla="*/ 7386 h 7637"/>
                <a:gd name="T10" fmla="*/ 2769 w 6445"/>
                <a:gd name="T11" fmla="*/ 5221 h 7637"/>
                <a:gd name="T12" fmla="*/ 4096 w 6445"/>
                <a:gd name="T13" fmla="*/ 7154 h 7637"/>
                <a:gd name="T14" fmla="*/ 5132 w 6445"/>
                <a:gd name="T15" fmla="*/ 7416 h 7637"/>
                <a:gd name="T16" fmla="*/ 5258 w 6445"/>
                <a:gd name="T17" fmla="*/ 6356 h 7637"/>
                <a:gd name="T18" fmla="*/ 3931 w 6445"/>
                <a:gd name="T19" fmla="*/ 4424 h 7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5" h="7637">
                  <a:moveTo>
                    <a:pt x="3931" y="4424"/>
                  </a:moveTo>
                  <a:lnTo>
                    <a:pt x="6444" y="3923"/>
                  </a:lnTo>
                  <a:lnTo>
                    <a:pt x="149" y="0"/>
                  </a:lnTo>
                  <a:lnTo>
                    <a:pt x="0" y="104"/>
                  </a:lnTo>
                  <a:lnTo>
                    <a:pt x="1401" y="7386"/>
                  </a:lnTo>
                  <a:lnTo>
                    <a:pt x="2769" y="5221"/>
                  </a:lnTo>
                  <a:lnTo>
                    <a:pt x="4096" y="7154"/>
                  </a:lnTo>
                  <a:cubicBezTo>
                    <a:pt x="4348" y="7518"/>
                    <a:pt x="4811" y="7636"/>
                    <a:pt x="5132" y="7416"/>
                  </a:cubicBezTo>
                  <a:cubicBezTo>
                    <a:pt x="5451" y="7196"/>
                    <a:pt x="5508" y="6721"/>
                    <a:pt x="5258" y="6356"/>
                  </a:cubicBezTo>
                  <a:lnTo>
                    <a:pt x="3931" y="4424"/>
                  </a:lnTo>
                </a:path>
              </a:pathLst>
            </a:custGeom>
            <a:solidFill>
              <a:schemeClr val="tx2">
                <a:lumMod val="50000"/>
              </a:schemeClr>
            </a:solidFill>
            <a:ln w="9525" cap="flat">
              <a:noFill/>
              <a:bevel/>
              <a:headEnd/>
              <a:tailEnd/>
            </a:ln>
            <a:effectLst/>
          </p:spPr>
          <p:txBody>
            <a:bodyPr wrap="none" anchor="ctr"/>
            <a:lstStyle/>
            <a:p>
              <a:endParaRPr lang="de-DE" sz="1200" dirty="0"/>
            </a:p>
          </p:txBody>
        </p:sp>
        <p:sp>
          <p:nvSpPr>
            <p:cNvPr id="24" name="Kästchen grün">
              <a:extLst>
                <a:ext uri="{FF2B5EF4-FFF2-40B4-BE49-F238E27FC236}">
                  <a16:creationId xmlns:a16="http://schemas.microsoft.com/office/drawing/2014/main" id="{0E258CE0-5777-4C48-A2F2-B6FB30C02F64}"/>
                </a:ext>
              </a:extLst>
            </p:cNvPr>
            <p:cNvSpPr/>
            <p:nvPr/>
          </p:nvSpPr>
          <p:spPr>
            <a:xfrm>
              <a:off x="1117905" y="5670777"/>
              <a:ext cx="445871" cy="445871"/>
            </a:xfrm>
            <a:prstGeom prst="rect">
              <a:avLst/>
            </a:prstGeom>
            <a:solidFill>
              <a:srgbClr val="30737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nvGrpSpPr>
            <p:cNvPr id="162" name="Computer">
              <a:extLst>
                <a:ext uri="{FF2B5EF4-FFF2-40B4-BE49-F238E27FC236}">
                  <a16:creationId xmlns:a16="http://schemas.microsoft.com/office/drawing/2014/main" id="{6A8495AD-BD6F-304B-AE2A-56CB6106853F}"/>
                </a:ext>
              </a:extLst>
            </p:cNvPr>
            <p:cNvGrpSpPr/>
            <p:nvPr/>
          </p:nvGrpSpPr>
          <p:grpSpPr>
            <a:xfrm>
              <a:off x="2514759" y="5413466"/>
              <a:ext cx="1730151" cy="1202481"/>
              <a:chOff x="2737318" y="3579776"/>
              <a:chExt cx="1440763" cy="1001352"/>
            </a:xfrm>
          </p:grpSpPr>
          <p:sp>
            <p:nvSpPr>
              <p:cNvPr id="165" name="Abgerundetes Rechteck 164">
                <a:extLst>
                  <a:ext uri="{FF2B5EF4-FFF2-40B4-BE49-F238E27FC236}">
                    <a16:creationId xmlns:a16="http://schemas.microsoft.com/office/drawing/2014/main" id="{EA696A07-ED04-3345-9634-C0BEA78CF1D0}"/>
                  </a:ext>
                </a:extLst>
              </p:cNvPr>
              <p:cNvSpPr/>
              <p:nvPr/>
            </p:nvSpPr>
            <p:spPr>
              <a:xfrm>
                <a:off x="2737318" y="4509726"/>
                <a:ext cx="1440763" cy="71402"/>
              </a:xfrm>
              <a:prstGeom prst="roundRect">
                <a:avLst>
                  <a:gd name="adj" fmla="val 50000"/>
                </a:avLst>
              </a:prstGeom>
              <a:solidFill>
                <a:srgbClr val="6767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6" name="Abgerundetes Rechteck 165">
                <a:extLst>
                  <a:ext uri="{FF2B5EF4-FFF2-40B4-BE49-F238E27FC236}">
                    <a16:creationId xmlns:a16="http://schemas.microsoft.com/office/drawing/2014/main" id="{D6CDCBDB-F75F-CA43-9247-C217470515E3}"/>
                  </a:ext>
                </a:extLst>
              </p:cNvPr>
              <p:cNvSpPr/>
              <p:nvPr/>
            </p:nvSpPr>
            <p:spPr>
              <a:xfrm rot="10800000">
                <a:off x="2850912" y="3579776"/>
                <a:ext cx="1212734" cy="794637"/>
              </a:xfrm>
              <a:prstGeom prst="roundRect">
                <a:avLst/>
              </a:prstGeom>
              <a:solidFill>
                <a:schemeClr val="bg2">
                  <a:lumMod val="50000"/>
                </a:schemeClr>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sp>
            <p:nvSpPr>
              <p:cNvPr id="167" name="Rechteck 166">
                <a:extLst>
                  <a:ext uri="{FF2B5EF4-FFF2-40B4-BE49-F238E27FC236}">
                    <a16:creationId xmlns:a16="http://schemas.microsoft.com/office/drawing/2014/main" id="{79CB7A28-DBB3-B047-AC6C-8A7155F43F5E}"/>
                  </a:ext>
                </a:extLst>
              </p:cNvPr>
              <p:cNvSpPr/>
              <p:nvPr/>
            </p:nvSpPr>
            <p:spPr>
              <a:xfrm>
                <a:off x="3015517"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68" name="Rechteck 167">
                <a:extLst>
                  <a:ext uri="{FF2B5EF4-FFF2-40B4-BE49-F238E27FC236}">
                    <a16:creationId xmlns:a16="http://schemas.microsoft.com/office/drawing/2014/main" id="{F973607D-D158-344E-9C5A-10921E9CEDB4}"/>
                  </a:ext>
                </a:extLst>
              </p:cNvPr>
              <p:cNvSpPr/>
              <p:nvPr/>
            </p:nvSpPr>
            <p:spPr>
              <a:xfrm>
                <a:off x="3748984"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69" name="Rechteck 19">
                <a:extLst>
                  <a:ext uri="{FF2B5EF4-FFF2-40B4-BE49-F238E27FC236}">
                    <a16:creationId xmlns:a16="http://schemas.microsoft.com/office/drawing/2014/main" id="{20D49CBA-EC2C-2144-9618-220223C5A0FC}"/>
                  </a:ext>
                </a:extLst>
              </p:cNvPr>
              <p:cNvSpPr/>
              <p:nvPr/>
            </p:nvSpPr>
            <p:spPr>
              <a:xfrm>
                <a:off x="2742135" y="4387285"/>
                <a:ext cx="1435946" cy="166982"/>
              </a:xfrm>
              <a:custGeom>
                <a:avLst/>
                <a:gdLst>
                  <a:gd name="connsiteX0" fmla="*/ 0 w 5394117"/>
                  <a:gd name="connsiteY0" fmla="*/ 238316 h 1429868"/>
                  <a:gd name="connsiteX1" fmla="*/ 238316 w 5394117"/>
                  <a:gd name="connsiteY1" fmla="*/ 0 h 1429868"/>
                  <a:gd name="connsiteX2" fmla="*/ 5155801 w 5394117"/>
                  <a:gd name="connsiteY2" fmla="*/ 0 h 1429868"/>
                  <a:gd name="connsiteX3" fmla="*/ 5394117 w 5394117"/>
                  <a:gd name="connsiteY3" fmla="*/ 238316 h 1429868"/>
                  <a:gd name="connsiteX4" fmla="*/ 5394117 w 5394117"/>
                  <a:gd name="connsiteY4" fmla="*/ 1191552 h 1429868"/>
                  <a:gd name="connsiteX5" fmla="*/ 5155801 w 5394117"/>
                  <a:gd name="connsiteY5" fmla="*/ 1429868 h 1429868"/>
                  <a:gd name="connsiteX6" fmla="*/ 238316 w 5394117"/>
                  <a:gd name="connsiteY6" fmla="*/ 1429868 h 1429868"/>
                  <a:gd name="connsiteX7" fmla="*/ 0 w 5394117"/>
                  <a:gd name="connsiteY7" fmla="*/ 1191552 h 1429868"/>
                  <a:gd name="connsiteX8" fmla="*/ 0 w 5394117"/>
                  <a:gd name="connsiteY8" fmla="*/ 238316 h 1429868"/>
                  <a:gd name="connsiteX0" fmla="*/ 0 w 5394117"/>
                  <a:gd name="connsiteY0" fmla="*/ 263716 h 1455268"/>
                  <a:gd name="connsiteX1" fmla="*/ 238316 w 5394117"/>
                  <a:gd name="connsiteY1" fmla="*/ 25400 h 1455268"/>
                  <a:gd name="connsiteX2" fmla="*/ 4419201 w 5394117"/>
                  <a:gd name="connsiteY2" fmla="*/ 0 h 1455268"/>
                  <a:gd name="connsiteX3" fmla="*/ 53941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238316 w 5394117"/>
                  <a:gd name="connsiteY1" fmla="*/ 2540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883138 w 5394117"/>
                  <a:gd name="connsiteY3" fmla="*/ 175927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4117" h="1455268">
                    <a:moveTo>
                      <a:pt x="355600" y="263716"/>
                    </a:moveTo>
                    <a:cubicBezTo>
                      <a:pt x="355600" y="132098"/>
                      <a:pt x="589298" y="0"/>
                      <a:pt x="720916" y="0"/>
                    </a:cubicBezTo>
                    <a:lnTo>
                      <a:pt x="4419201" y="0"/>
                    </a:lnTo>
                    <a:cubicBezTo>
                      <a:pt x="4550819" y="0"/>
                      <a:pt x="4883138" y="44309"/>
                      <a:pt x="4883138" y="175927"/>
                    </a:cubicBezTo>
                    <a:lnTo>
                      <a:pt x="5394117" y="1216952"/>
                    </a:lnTo>
                    <a:cubicBezTo>
                      <a:pt x="5394117" y="1348570"/>
                      <a:pt x="5287419" y="1455268"/>
                      <a:pt x="5155801" y="1455268"/>
                    </a:cubicBezTo>
                    <a:lnTo>
                      <a:pt x="238316" y="1455268"/>
                    </a:lnTo>
                    <a:cubicBezTo>
                      <a:pt x="106698" y="1455268"/>
                      <a:pt x="0" y="1348570"/>
                      <a:pt x="0" y="1216952"/>
                    </a:cubicBezTo>
                    <a:lnTo>
                      <a:pt x="355600" y="263716"/>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70" name="Abgerundetes Rechteck 169">
                <a:extLst>
                  <a:ext uri="{FF2B5EF4-FFF2-40B4-BE49-F238E27FC236}">
                    <a16:creationId xmlns:a16="http://schemas.microsoft.com/office/drawing/2014/main" id="{1A9A5F5D-6E65-AB45-8A98-06F97B576E34}"/>
                  </a:ext>
                </a:extLst>
              </p:cNvPr>
              <p:cNvSpPr/>
              <p:nvPr/>
            </p:nvSpPr>
            <p:spPr>
              <a:xfrm rot="10800000">
                <a:off x="2893121" y="3629642"/>
                <a:ext cx="1122564" cy="700923"/>
              </a:xfrm>
              <a:prstGeom prst="roundRect">
                <a:avLst/>
              </a:prstGeom>
              <a:solidFill>
                <a:schemeClr val="bg1"/>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grpSp>
        <p:sp>
          <p:nvSpPr>
            <p:cNvPr id="163" name="Symbol Browser - Pfeil">
              <a:extLst>
                <a:ext uri="{FF2B5EF4-FFF2-40B4-BE49-F238E27FC236}">
                  <a16:creationId xmlns:a16="http://schemas.microsoft.com/office/drawing/2014/main" id="{0A5ECD0B-BE6A-894D-9018-4A9DDDC45A3D}"/>
                </a:ext>
              </a:extLst>
            </p:cNvPr>
            <p:cNvSpPr>
              <a:spLocks noChangeArrowheads="1"/>
            </p:cNvSpPr>
            <p:nvPr/>
          </p:nvSpPr>
          <p:spPr bwMode="auto">
            <a:xfrm>
              <a:off x="3731581" y="5919219"/>
              <a:ext cx="132171" cy="156581"/>
            </a:xfrm>
            <a:custGeom>
              <a:avLst/>
              <a:gdLst>
                <a:gd name="T0" fmla="*/ 3931 w 6445"/>
                <a:gd name="T1" fmla="*/ 4424 h 7637"/>
                <a:gd name="T2" fmla="*/ 6444 w 6445"/>
                <a:gd name="T3" fmla="*/ 3923 h 7637"/>
                <a:gd name="T4" fmla="*/ 149 w 6445"/>
                <a:gd name="T5" fmla="*/ 0 h 7637"/>
                <a:gd name="T6" fmla="*/ 0 w 6445"/>
                <a:gd name="T7" fmla="*/ 104 h 7637"/>
                <a:gd name="T8" fmla="*/ 1401 w 6445"/>
                <a:gd name="T9" fmla="*/ 7386 h 7637"/>
                <a:gd name="T10" fmla="*/ 2769 w 6445"/>
                <a:gd name="T11" fmla="*/ 5221 h 7637"/>
                <a:gd name="T12" fmla="*/ 4096 w 6445"/>
                <a:gd name="T13" fmla="*/ 7154 h 7637"/>
                <a:gd name="T14" fmla="*/ 5132 w 6445"/>
                <a:gd name="T15" fmla="*/ 7416 h 7637"/>
                <a:gd name="T16" fmla="*/ 5258 w 6445"/>
                <a:gd name="T17" fmla="*/ 6356 h 7637"/>
                <a:gd name="T18" fmla="*/ 3931 w 6445"/>
                <a:gd name="T19" fmla="*/ 4424 h 7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5" h="7637">
                  <a:moveTo>
                    <a:pt x="3931" y="4424"/>
                  </a:moveTo>
                  <a:lnTo>
                    <a:pt x="6444" y="3923"/>
                  </a:lnTo>
                  <a:lnTo>
                    <a:pt x="149" y="0"/>
                  </a:lnTo>
                  <a:lnTo>
                    <a:pt x="0" y="104"/>
                  </a:lnTo>
                  <a:lnTo>
                    <a:pt x="1401" y="7386"/>
                  </a:lnTo>
                  <a:lnTo>
                    <a:pt x="2769" y="5221"/>
                  </a:lnTo>
                  <a:lnTo>
                    <a:pt x="4096" y="7154"/>
                  </a:lnTo>
                  <a:cubicBezTo>
                    <a:pt x="4348" y="7518"/>
                    <a:pt x="4811" y="7636"/>
                    <a:pt x="5132" y="7416"/>
                  </a:cubicBezTo>
                  <a:cubicBezTo>
                    <a:pt x="5451" y="7196"/>
                    <a:pt x="5508" y="6721"/>
                    <a:pt x="5258" y="6356"/>
                  </a:cubicBezTo>
                  <a:lnTo>
                    <a:pt x="3931" y="4424"/>
                  </a:lnTo>
                </a:path>
              </a:pathLst>
            </a:custGeom>
            <a:solidFill>
              <a:schemeClr val="tx2">
                <a:lumMod val="50000"/>
              </a:schemeClr>
            </a:solidFill>
            <a:ln w="9525" cap="flat">
              <a:noFill/>
              <a:bevel/>
              <a:headEnd/>
              <a:tailEnd/>
            </a:ln>
            <a:effectLst/>
          </p:spPr>
          <p:txBody>
            <a:bodyPr wrap="none" anchor="ctr"/>
            <a:lstStyle/>
            <a:p>
              <a:endParaRPr lang="de-DE" sz="1200" dirty="0"/>
            </a:p>
          </p:txBody>
        </p:sp>
        <p:sp>
          <p:nvSpPr>
            <p:cNvPr id="164" name="Kästchen grün">
              <a:extLst>
                <a:ext uri="{FF2B5EF4-FFF2-40B4-BE49-F238E27FC236}">
                  <a16:creationId xmlns:a16="http://schemas.microsoft.com/office/drawing/2014/main" id="{CF0FA602-9589-E546-B615-E96EAB9F6AAE}"/>
                </a:ext>
              </a:extLst>
            </p:cNvPr>
            <p:cNvSpPr/>
            <p:nvPr/>
          </p:nvSpPr>
          <p:spPr>
            <a:xfrm>
              <a:off x="2943638" y="5670777"/>
              <a:ext cx="445871" cy="445871"/>
            </a:xfrm>
            <a:prstGeom prst="rect">
              <a:avLst/>
            </a:prstGeom>
            <a:solidFill>
              <a:srgbClr val="30737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nvGrpSpPr>
            <p:cNvPr id="172" name="Computer">
              <a:extLst>
                <a:ext uri="{FF2B5EF4-FFF2-40B4-BE49-F238E27FC236}">
                  <a16:creationId xmlns:a16="http://schemas.microsoft.com/office/drawing/2014/main" id="{1421ADE9-2C21-9A45-A2A5-11184380B30E}"/>
                </a:ext>
              </a:extLst>
            </p:cNvPr>
            <p:cNvGrpSpPr/>
            <p:nvPr/>
          </p:nvGrpSpPr>
          <p:grpSpPr>
            <a:xfrm>
              <a:off x="4351673" y="5413466"/>
              <a:ext cx="1730151" cy="1202481"/>
              <a:chOff x="2737318" y="3579776"/>
              <a:chExt cx="1440763" cy="1001352"/>
            </a:xfrm>
          </p:grpSpPr>
          <p:sp>
            <p:nvSpPr>
              <p:cNvPr id="175" name="Abgerundetes Rechteck 174">
                <a:extLst>
                  <a:ext uri="{FF2B5EF4-FFF2-40B4-BE49-F238E27FC236}">
                    <a16:creationId xmlns:a16="http://schemas.microsoft.com/office/drawing/2014/main" id="{827B0CB8-A69D-5944-9BDF-525F2DC28AE6}"/>
                  </a:ext>
                </a:extLst>
              </p:cNvPr>
              <p:cNvSpPr/>
              <p:nvPr/>
            </p:nvSpPr>
            <p:spPr>
              <a:xfrm>
                <a:off x="2737318" y="4509726"/>
                <a:ext cx="1440763" cy="71402"/>
              </a:xfrm>
              <a:prstGeom prst="roundRect">
                <a:avLst>
                  <a:gd name="adj" fmla="val 50000"/>
                </a:avLst>
              </a:prstGeom>
              <a:solidFill>
                <a:srgbClr val="6767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6" name="Abgerundetes Rechteck 175">
                <a:extLst>
                  <a:ext uri="{FF2B5EF4-FFF2-40B4-BE49-F238E27FC236}">
                    <a16:creationId xmlns:a16="http://schemas.microsoft.com/office/drawing/2014/main" id="{D9887633-B8FE-7542-B8F7-7630AC70CD44}"/>
                  </a:ext>
                </a:extLst>
              </p:cNvPr>
              <p:cNvSpPr/>
              <p:nvPr/>
            </p:nvSpPr>
            <p:spPr>
              <a:xfrm rot="10800000">
                <a:off x="2850912" y="3579776"/>
                <a:ext cx="1212734" cy="794637"/>
              </a:xfrm>
              <a:prstGeom prst="roundRect">
                <a:avLst/>
              </a:prstGeom>
              <a:solidFill>
                <a:schemeClr val="bg2">
                  <a:lumMod val="50000"/>
                </a:schemeClr>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sp>
            <p:nvSpPr>
              <p:cNvPr id="177" name="Rechteck 176">
                <a:extLst>
                  <a:ext uri="{FF2B5EF4-FFF2-40B4-BE49-F238E27FC236}">
                    <a16:creationId xmlns:a16="http://schemas.microsoft.com/office/drawing/2014/main" id="{B4EFE8BD-EFDC-4041-883A-FF5FAE6D71E6}"/>
                  </a:ext>
                </a:extLst>
              </p:cNvPr>
              <p:cNvSpPr/>
              <p:nvPr/>
            </p:nvSpPr>
            <p:spPr>
              <a:xfrm>
                <a:off x="3015517"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78" name="Rechteck 177">
                <a:extLst>
                  <a:ext uri="{FF2B5EF4-FFF2-40B4-BE49-F238E27FC236}">
                    <a16:creationId xmlns:a16="http://schemas.microsoft.com/office/drawing/2014/main" id="{A7112B5F-8CB4-0444-8B3E-A26C8C44ACF0}"/>
                  </a:ext>
                </a:extLst>
              </p:cNvPr>
              <p:cNvSpPr/>
              <p:nvPr/>
            </p:nvSpPr>
            <p:spPr>
              <a:xfrm>
                <a:off x="3748984"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79" name="Rechteck 19">
                <a:extLst>
                  <a:ext uri="{FF2B5EF4-FFF2-40B4-BE49-F238E27FC236}">
                    <a16:creationId xmlns:a16="http://schemas.microsoft.com/office/drawing/2014/main" id="{4E210E1F-8C84-964B-845E-72B701E65FA5}"/>
                  </a:ext>
                </a:extLst>
              </p:cNvPr>
              <p:cNvSpPr/>
              <p:nvPr/>
            </p:nvSpPr>
            <p:spPr>
              <a:xfrm>
                <a:off x="2742135" y="4387285"/>
                <a:ext cx="1435946" cy="166982"/>
              </a:xfrm>
              <a:custGeom>
                <a:avLst/>
                <a:gdLst>
                  <a:gd name="connsiteX0" fmla="*/ 0 w 5394117"/>
                  <a:gd name="connsiteY0" fmla="*/ 238316 h 1429868"/>
                  <a:gd name="connsiteX1" fmla="*/ 238316 w 5394117"/>
                  <a:gd name="connsiteY1" fmla="*/ 0 h 1429868"/>
                  <a:gd name="connsiteX2" fmla="*/ 5155801 w 5394117"/>
                  <a:gd name="connsiteY2" fmla="*/ 0 h 1429868"/>
                  <a:gd name="connsiteX3" fmla="*/ 5394117 w 5394117"/>
                  <a:gd name="connsiteY3" fmla="*/ 238316 h 1429868"/>
                  <a:gd name="connsiteX4" fmla="*/ 5394117 w 5394117"/>
                  <a:gd name="connsiteY4" fmla="*/ 1191552 h 1429868"/>
                  <a:gd name="connsiteX5" fmla="*/ 5155801 w 5394117"/>
                  <a:gd name="connsiteY5" fmla="*/ 1429868 h 1429868"/>
                  <a:gd name="connsiteX6" fmla="*/ 238316 w 5394117"/>
                  <a:gd name="connsiteY6" fmla="*/ 1429868 h 1429868"/>
                  <a:gd name="connsiteX7" fmla="*/ 0 w 5394117"/>
                  <a:gd name="connsiteY7" fmla="*/ 1191552 h 1429868"/>
                  <a:gd name="connsiteX8" fmla="*/ 0 w 5394117"/>
                  <a:gd name="connsiteY8" fmla="*/ 238316 h 1429868"/>
                  <a:gd name="connsiteX0" fmla="*/ 0 w 5394117"/>
                  <a:gd name="connsiteY0" fmla="*/ 263716 h 1455268"/>
                  <a:gd name="connsiteX1" fmla="*/ 238316 w 5394117"/>
                  <a:gd name="connsiteY1" fmla="*/ 25400 h 1455268"/>
                  <a:gd name="connsiteX2" fmla="*/ 4419201 w 5394117"/>
                  <a:gd name="connsiteY2" fmla="*/ 0 h 1455268"/>
                  <a:gd name="connsiteX3" fmla="*/ 53941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238316 w 5394117"/>
                  <a:gd name="connsiteY1" fmla="*/ 2540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883138 w 5394117"/>
                  <a:gd name="connsiteY3" fmla="*/ 175927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4117" h="1455268">
                    <a:moveTo>
                      <a:pt x="355600" y="263716"/>
                    </a:moveTo>
                    <a:cubicBezTo>
                      <a:pt x="355600" y="132098"/>
                      <a:pt x="589298" y="0"/>
                      <a:pt x="720916" y="0"/>
                    </a:cubicBezTo>
                    <a:lnTo>
                      <a:pt x="4419201" y="0"/>
                    </a:lnTo>
                    <a:cubicBezTo>
                      <a:pt x="4550819" y="0"/>
                      <a:pt x="4883138" y="44309"/>
                      <a:pt x="4883138" y="175927"/>
                    </a:cubicBezTo>
                    <a:lnTo>
                      <a:pt x="5394117" y="1216952"/>
                    </a:lnTo>
                    <a:cubicBezTo>
                      <a:pt x="5394117" y="1348570"/>
                      <a:pt x="5287419" y="1455268"/>
                      <a:pt x="5155801" y="1455268"/>
                    </a:cubicBezTo>
                    <a:lnTo>
                      <a:pt x="238316" y="1455268"/>
                    </a:lnTo>
                    <a:cubicBezTo>
                      <a:pt x="106698" y="1455268"/>
                      <a:pt x="0" y="1348570"/>
                      <a:pt x="0" y="1216952"/>
                    </a:cubicBezTo>
                    <a:lnTo>
                      <a:pt x="355600" y="263716"/>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0" name="Abgerundetes Rechteck 179">
                <a:extLst>
                  <a:ext uri="{FF2B5EF4-FFF2-40B4-BE49-F238E27FC236}">
                    <a16:creationId xmlns:a16="http://schemas.microsoft.com/office/drawing/2014/main" id="{E43CA5A8-81CB-B642-9239-B3D81FECD44C}"/>
                  </a:ext>
                </a:extLst>
              </p:cNvPr>
              <p:cNvSpPr/>
              <p:nvPr/>
            </p:nvSpPr>
            <p:spPr>
              <a:xfrm rot="10800000">
                <a:off x="2893121" y="3629642"/>
                <a:ext cx="1122564" cy="700923"/>
              </a:xfrm>
              <a:prstGeom prst="roundRect">
                <a:avLst/>
              </a:prstGeom>
              <a:solidFill>
                <a:schemeClr val="bg1"/>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grpSp>
        <p:sp>
          <p:nvSpPr>
            <p:cNvPr id="173" name="Symbol Browser - Pfeil">
              <a:extLst>
                <a:ext uri="{FF2B5EF4-FFF2-40B4-BE49-F238E27FC236}">
                  <a16:creationId xmlns:a16="http://schemas.microsoft.com/office/drawing/2014/main" id="{7D126915-E4A5-2A48-A8E1-BED226C41890}"/>
                </a:ext>
              </a:extLst>
            </p:cNvPr>
            <p:cNvSpPr>
              <a:spLocks noChangeArrowheads="1"/>
            </p:cNvSpPr>
            <p:nvPr/>
          </p:nvSpPr>
          <p:spPr bwMode="auto">
            <a:xfrm>
              <a:off x="5603789" y="5919219"/>
              <a:ext cx="132171" cy="156581"/>
            </a:xfrm>
            <a:custGeom>
              <a:avLst/>
              <a:gdLst>
                <a:gd name="T0" fmla="*/ 3931 w 6445"/>
                <a:gd name="T1" fmla="*/ 4424 h 7637"/>
                <a:gd name="T2" fmla="*/ 6444 w 6445"/>
                <a:gd name="T3" fmla="*/ 3923 h 7637"/>
                <a:gd name="T4" fmla="*/ 149 w 6445"/>
                <a:gd name="T5" fmla="*/ 0 h 7637"/>
                <a:gd name="T6" fmla="*/ 0 w 6445"/>
                <a:gd name="T7" fmla="*/ 104 h 7637"/>
                <a:gd name="T8" fmla="*/ 1401 w 6445"/>
                <a:gd name="T9" fmla="*/ 7386 h 7637"/>
                <a:gd name="T10" fmla="*/ 2769 w 6445"/>
                <a:gd name="T11" fmla="*/ 5221 h 7637"/>
                <a:gd name="T12" fmla="*/ 4096 w 6445"/>
                <a:gd name="T13" fmla="*/ 7154 h 7637"/>
                <a:gd name="T14" fmla="*/ 5132 w 6445"/>
                <a:gd name="T15" fmla="*/ 7416 h 7637"/>
                <a:gd name="T16" fmla="*/ 5258 w 6445"/>
                <a:gd name="T17" fmla="*/ 6356 h 7637"/>
                <a:gd name="T18" fmla="*/ 3931 w 6445"/>
                <a:gd name="T19" fmla="*/ 4424 h 7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5" h="7637">
                  <a:moveTo>
                    <a:pt x="3931" y="4424"/>
                  </a:moveTo>
                  <a:lnTo>
                    <a:pt x="6444" y="3923"/>
                  </a:lnTo>
                  <a:lnTo>
                    <a:pt x="149" y="0"/>
                  </a:lnTo>
                  <a:lnTo>
                    <a:pt x="0" y="104"/>
                  </a:lnTo>
                  <a:lnTo>
                    <a:pt x="1401" y="7386"/>
                  </a:lnTo>
                  <a:lnTo>
                    <a:pt x="2769" y="5221"/>
                  </a:lnTo>
                  <a:lnTo>
                    <a:pt x="4096" y="7154"/>
                  </a:lnTo>
                  <a:cubicBezTo>
                    <a:pt x="4348" y="7518"/>
                    <a:pt x="4811" y="7636"/>
                    <a:pt x="5132" y="7416"/>
                  </a:cubicBezTo>
                  <a:cubicBezTo>
                    <a:pt x="5451" y="7196"/>
                    <a:pt x="5508" y="6721"/>
                    <a:pt x="5258" y="6356"/>
                  </a:cubicBezTo>
                  <a:lnTo>
                    <a:pt x="3931" y="4424"/>
                  </a:lnTo>
                </a:path>
              </a:pathLst>
            </a:custGeom>
            <a:solidFill>
              <a:schemeClr val="tx2">
                <a:lumMod val="50000"/>
              </a:schemeClr>
            </a:solidFill>
            <a:ln w="9525" cap="flat">
              <a:noFill/>
              <a:bevel/>
              <a:headEnd/>
              <a:tailEnd/>
            </a:ln>
            <a:effectLst/>
          </p:spPr>
          <p:txBody>
            <a:bodyPr wrap="none" anchor="ctr"/>
            <a:lstStyle/>
            <a:p>
              <a:endParaRPr lang="de-DE" sz="1200" dirty="0"/>
            </a:p>
          </p:txBody>
        </p:sp>
        <p:sp>
          <p:nvSpPr>
            <p:cNvPr id="174" name="Kästchen grün">
              <a:extLst>
                <a:ext uri="{FF2B5EF4-FFF2-40B4-BE49-F238E27FC236}">
                  <a16:creationId xmlns:a16="http://schemas.microsoft.com/office/drawing/2014/main" id="{42B3E71B-9467-9C4F-B8FE-4094E9B1A557}"/>
                </a:ext>
              </a:extLst>
            </p:cNvPr>
            <p:cNvSpPr/>
            <p:nvPr/>
          </p:nvSpPr>
          <p:spPr>
            <a:xfrm>
              <a:off x="4780552" y="5670777"/>
              <a:ext cx="445871" cy="445871"/>
            </a:xfrm>
            <a:prstGeom prst="rect">
              <a:avLst/>
            </a:prstGeom>
            <a:solidFill>
              <a:srgbClr val="30737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nvGrpSpPr>
            <p:cNvPr id="182" name="Computer">
              <a:extLst>
                <a:ext uri="{FF2B5EF4-FFF2-40B4-BE49-F238E27FC236}">
                  <a16:creationId xmlns:a16="http://schemas.microsoft.com/office/drawing/2014/main" id="{EA77199A-7365-754F-8109-196E44081A66}"/>
                </a:ext>
              </a:extLst>
            </p:cNvPr>
            <p:cNvGrpSpPr/>
            <p:nvPr/>
          </p:nvGrpSpPr>
          <p:grpSpPr>
            <a:xfrm>
              <a:off x="6192501" y="5413466"/>
              <a:ext cx="1730151" cy="1202481"/>
              <a:chOff x="2737318" y="3579776"/>
              <a:chExt cx="1440763" cy="1001352"/>
            </a:xfrm>
          </p:grpSpPr>
          <p:sp>
            <p:nvSpPr>
              <p:cNvPr id="185" name="Abgerundetes Rechteck 184">
                <a:extLst>
                  <a:ext uri="{FF2B5EF4-FFF2-40B4-BE49-F238E27FC236}">
                    <a16:creationId xmlns:a16="http://schemas.microsoft.com/office/drawing/2014/main" id="{BB25E079-4FEF-6143-A645-60F5BF210AAD}"/>
                  </a:ext>
                </a:extLst>
              </p:cNvPr>
              <p:cNvSpPr/>
              <p:nvPr/>
            </p:nvSpPr>
            <p:spPr>
              <a:xfrm>
                <a:off x="2737318" y="4509726"/>
                <a:ext cx="1440763" cy="71402"/>
              </a:xfrm>
              <a:prstGeom prst="roundRect">
                <a:avLst>
                  <a:gd name="adj" fmla="val 50000"/>
                </a:avLst>
              </a:prstGeom>
              <a:solidFill>
                <a:srgbClr val="6767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6" name="Abgerundetes Rechteck 185">
                <a:extLst>
                  <a:ext uri="{FF2B5EF4-FFF2-40B4-BE49-F238E27FC236}">
                    <a16:creationId xmlns:a16="http://schemas.microsoft.com/office/drawing/2014/main" id="{3B5A3375-6E87-9540-936A-409F6BCDB036}"/>
                  </a:ext>
                </a:extLst>
              </p:cNvPr>
              <p:cNvSpPr/>
              <p:nvPr/>
            </p:nvSpPr>
            <p:spPr>
              <a:xfrm rot="10800000">
                <a:off x="2850912" y="3579776"/>
                <a:ext cx="1212734" cy="794637"/>
              </a:xfrm>
              <a:prstGeom prst="roundRect">
                <a:avLst/>
              </a:prstGeom>
              <a:solidFill>
                <a:schemeClr val="bg2">
                  <a:lumMod val="50000"/>
                </a:schemeClr>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sp>
            <p:nvSpPr>
              <p:cNvPr id="187" name="Rechteck 186">
                <a:extLst>
                  <a:ext uri="{FF2B5EF4-FFF2-40B4-BE49-F238E27FC236}">
                    <a16:creationId xmlns:a16="http://schemas.microsoft.com/office/drawing/2014/main" id="{C822AB0B-6378-AC4A-A430-A07609AB10A0}"/>
                  </a:ext>
                </a:extLst>
              </p:cNvPr>
              <p:cNvSpPr/>
              <p:nvPr/>
            </p:nvSpPr>
            <p:spPr>
              <a:xfrm>
                <a:off x="3015517"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88" name="Rechteck 187">
                <a:extLst>
                  <a:ext uri="{FF2B5EF4-FFF2-40B4-BE49-F238E27FC236}">
                    <a16:creationId xmlns:a16="http://schemas.microsoft.com/office/drawing/2014/main" id="{E8EEE979-33DD-9545-B1B6-F4BDCA1A1CB7}"/>
                  </a:ext>
                </a:extLst>
              </p:cNvPr>
              <p:cNvSpPr/>
              <p:nvPr/>
            </p:nvSpPr>
            <p:spPr>
              <a:xfrm>
                <a:off x="3748984"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89" name="Rechteck 19">
                <a:extLst>
                  <a:ext uri="{FF2B5EF4-FFF2-40B4-BE49-F238E27FC236}">
                    <a16:creationId xmlns:a16="http://schemas.microsoft.com/office/drawing/2014/main" id="{A0431EF0-B58B-4942-8E31-77EC4FECB4B9}"/>
                  </a:ext>
                </a:extLst>
              </p:cNvPr>
              <p:cNvSpPr/>
              <p:nvPr/>
            </p:nvSpPr>
            <p:spPr>
              <a:xfrm>
                <a:off x="2742135" y="4387285"/>
                <a:ext cx="1435946" cy="166982"/>
              </a:xfrm>
              <a:custGeom>
                <a:avLst/>
                <a:gdLst>
                  <a:gd name="connsiteX0" fmla="*/ 0 w 5394117"/>
                  <a:gd name="connsiteY0" fmla="*/ 238316 h 1429868"/>
                  <a:gd name="connsiteX1" fmla="*/ 238316 w 5394117"/>
                  <a:gd name="connsiteY1" fmla="*/ 0 h 1429868"/>
                  <a:gd name="connsiteX2" fmla="*/ 5155801 w 5394117"/>
                  <a:gd name="connsiteY2" fmla="*/ 0 h 1429868"/>
                  <a:gd name="connsiteX3" fmla="*/ 5394117 w 5394117"/>
                  <a:gd name="connsiteY3" fmla="*/ 238316 h 1429868"/>
                  <a:gd name="connsiteX4" fmla="*/ 5394117 w 5394117"/>
                  <a:gd name="connsiteY4" fmla="*/ 1191552 h 1429868"/>
                  <a:gd name="connsiteX5" fmla="*/ 5155801 w 5394117"/>
                  <a:gd name="connsiteY5" fmla="*/ 1429868 h 1429868"/>
                  <a:gd name="connsiteX6" fmla="*/ 238316 w 5394117"/>
                  <a:gd name="connsiteY6" fmla="*/ 1429868 h 1429868"/>
                  <a:gd name="connsiteX7" fmla="*/ 0 w 5394117"/>
                  <a:gd name="connsiteY7" fmla="*/ 1191552 h 1429868"/>
                  <a:gd name="connsiteX8" fmla="*/ 0 w 5394117"/>
                  <a:gd name="connsiteY8" fmla="*/ 238316 h 1429868"/>
                  <a:gd name="connsiteX0" fmla="*/ 0 w 5394117"/>
                  <a:gd name="connsiteY0" fmla="*/ 263716 h 1455268"/>
                  <a:gd name="connsiteX1" fmla="*/ 238316 w 5394117"/>
                  <a:gd name="connsiteY1" fmla="*/ 25400 h 1455268"/>
                  <a:gd name="connsiteX2" fmla="*/ 4419201 w 5394117"/>
                  <a:gd name="connsiteY2" fmla="*/ 0 h 1455268"/>
                  <a:gd name="connsiteX3" fmla="*/ 53941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238316 w 5394117"/>
                  <a:gd name="connsiteY1" fmla="*/ 2540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883138 w 5394117"/>
                  <a:gd name="connsiteY3" fmla="*/ 175927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4117" h="1455268">
                    <a:moveTo>
                      <a:pt x="355600" y="263716"/>
                    </a:moveTo>
                    <a:cubicBezTo>
                      <a:pt x="355600" y="132098"/>
                      <a:pt x="589298" y="0"/>
                      <a:pt x="720916" y="0"/>
                    </a:cubicBezTo>
                    <a:lnTo>
                      <a:pt x="4419201" y="0"/>
                    </a:lnTo>
                    <a:cubicBezTo>
                      <a:pt x="4550819" y="0"/>
                      <a:pt x="4883138" y="44309"/>
                      <a:pt x="4883138" y="175927"/>
                    </a:cubicBezTo>
                    <a:lnTo>
                      <a:pt x="5394117" y="1216952"/>
                    </a:lnTo>
                    <a:cubicBezTo>
                      <a:pt x="5394117" y="1348570"/>
                      <a:pt x="5287419" y="1455268"/>
                      <a:pt x="5155801" y="1455268"/>
                    </a:cubicBezTo>
                    <a:lnTo>
                      <a:pt x="238316" y="1455268"/>
                    </a:lnTo>
                    <a:cubicBezTo>
                      <a:pt x="106698" y="1455268"/>
                      <a:pt x="0" y="1348570"/>
                      <a:pt x="0" y="1216952"/>
                    </a:cubicBezTo>
                    <a:lnTo>
                      <a:pt x="355600" y="263716"/>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0" name="Abgerundetes Rechteck 189">
                <a:extLst>
                  <a:ext uri="{FF2B5EF4-FFF2-40B4-BE49-F238E27FC236}">
                    <a16:creationId xmlns:a16="http://schemas.microsoft.com/office/drawing/2014/main" id="{6D131CAF-49D2-1641-B005-6F62E02B5719}"/>
                  </a:ext>
                </a:extLst>
              </p:cNvPr>
              <p:cNvSpPr/>
              <p:nvPr/>
            </p:nvSpPr>
            <p:spPr>
              <a:xfrm rot="10800000">
                <a:off x="2893121" y="3629642"/>
                <a:ext cx="1122564" cy="700923"/>
              </a:xfrm>
              <a:prstGeom prst="roundRect">
                <a:avLst/>
              </a:prstGeom>
              <a:solidFill>
                <a:schemeClr val="bg1"/>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grpSp>
        <p:sp>
          <p:nvSpPr>
            <p:cNvPr id="183" name="Symbol Browser - Pfeil">
              <a:extLst>
                <a:ext uri="{FF2B5EF4-FFF2-40B4-BE49-F238E27FC236}">
                  <a16:creationId xmlns:a16="http://schemas.microsoft.com/office/drawing/2014/main" id="{331EF7BD-6426-7A40-85DD-27E714972E17}"/>
                </a:ext>
              </a:extLst>
            </p:cNvPr>
            <p:cNvSpPr>
              <a:spLocks noChangeArrowheads="1"/>
            </p:cNvSpPr>
            <p:nvPr/>
          </p:nvSpPr>
          <p:spPr bwMode="auto">
            <a:xfrm>
              <a:off x="7403988" y="5919219"/>
              <a:ext cx="132171" cy="156581"/>
            </a:xfrm>
            <a:custGeom>
              <a:avLst/>
              <a:gdLst>
                <a:gd name="T0" fmla="*/ 3931 w 6445"/>
                <a:gd name="T1" fmla="*/ 4424 h 7637"/>
                <a:gd name="T2" fmla="*/ 6444 w 6445"/>
                <a:gd name="T3" fmla="*/ 3923 h 7637"/>
                <a:gd name="T4" fmla="*/ 149 w 6445"/>
                <a:gd name="T5" fmla="*/ 0 h 7637"/>
                <a:gd name="T6" fmla="*/ 0 w 6445"/>
                <a:gd name="T7" fmla="*/ 104 h 7637"/>
                <a:gd name="T8" fmla="*/ 1401 w 6445"/>
                <a:gd name="T9" fmla="*/ 7386 h 7637"/>
                <a:gd name="T10" fmla="*/ 2769 w 6445"/>
                <a:gd name="T11" fmla="*/ 5221 h 7637"/>
                <a:gd name="T12" fmla="*/ 4096 w 6445"/>
                <a:gd name="T13" fmla="*/ 7154 h 7637"/>
                <a:gd name="T14" fmla="*/ 5132 w 6445"/>
                <a:gd name="T15" fmla="*/ 7416 h 7637"/>
                <a:gd name="T16" fmla="*/ 5258 w 6445"/>
                <a:gd name="T17" fmla="*/ 6356 h 7637"/>
                <a:gd name="T18" fmla="*/ 3931 w 6445"/>
                <a:gd name="T19" fmla="*/ 4424 h 7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5" h="7637">
                  <a:moveTo>
                    <a:pt x="3931" y="4424"/>
                  </a:moveTo>
                  <a:lnTo>
                    <a:pt x="6444" y="3923"/>
                  </a:lnTo>
                  <a:lnTo>
                    <a:pt x="149" y="0"/>
                  </a:lnTo>
                  <a:lnTo>
                    <a:pt x="0" y="104"/>
                  </a:lnTo>
                  <a:lnTo>
                    <a:pt x="1401" y="7386"/>
                  </a:lnTo>
                  <a:lnTo>
                    <a:pt x="2769" y="5221"/>
                  </a:lnTo>
                  <a:lnTo>
                    <a:pt x="4096" y="7154"/>
                  </a:lnTo>
                  <a:cubicBezTo>
                    <a:pt x="4348" y="7518"/>
                    <a:pt x="4811" y="7636"/>
                    <a:pt x="5132" y="7416"/>
                  </a:cubicBezTo>
                  <a:cubicBezTo>
                    <a:pt x="5451" y="7196"/>
                    <a:pt x="5508" y="6721"/>
                    <a:pt x="5258" y="6356"/>
                  </a:cubicBezTo>
                  <a:lnTo>
                    <a:pt x="3931" y="4424"/>
                  </a:lnTo>
                </a:path>
              </a:pathLst>
            </a:custGeom>
            <a:solidFill>
              <a:schemeClr val="tx2">
                <a:lumMod val="50000"/>
              </a:schemeClr>
            </a:solidFill>
            <a:ln w="9525" cap="flat">
              <a:noFill/>
              <a:bevel/>
              <a:headEnd/>
              <a:tailEnd/>
            </a:ln>
            <a:effectLst/>
          </p:spPr>
          <p:txBody>
            <a:bodyPr wrap="none" anchor="ctr"/>
            <a:lstStyle/>
            <a:p>
              <a:endParaRPr lang="de-DE" sz="1200" dirty="0"/>
            </a:p>
          </p:txBody>
        </p:sp>
        <p:sp>
          <p:nvSpPr>
            <p:cNvPr id="184" name="Kästchen grün">
              <a:extLst>
                <a:ext uri="{FF2B5EF4-FFF2-40B4-BE49-F238E27FC236}">
                  <a16:creationId xmlns:a16="http://schemas.microsoft.com/office/drawing/2014/main" id="{F8A6F13C-AF78-0A44-8D24-D5CA93517928}"/>
                </a:ext>
              </a:extLst>
            </p:cNvPr>
            <p:cNvSpPr/>
            <p:nvPr/>
          </p:nvSpPr>
          <p:spPr>
            <a:xfrm>
              <a:off x="6621380" y="5670777"/>
              <a:ext cx="445871" cy="445871"/>
            </a:xfrm>
            <a:prstGeom prst="rect">
              <a:avLst/>
            </a:prstGeom>
            <a:solidFill>
              <a:srgbClr val="30737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nvGrpSpPr>
            <p:cNvPr id="192" name="Computer">
              <a:extLst>
                <a:ext uri="{FF2B5EF4-FFF2-40B4-BE49-F238E27FC236}">
                  <a16:creationId xmlns:a16="http://schemas.microsoft.com/office/drawing/2014/main" id="{0D397DEE-115A-D94E-8225-7EA5FFD93B95}"/>
                </a:ext>
              </a:extLst>
            </p:cNvPr>
            <p:cNvGrpSpPr/>
            <p:nvPr/>
          </p:nvGrpSpPr>
          <p:grpSpPr>
            <a:xfrm>
              <a:off x="8002889" y="5413466"/>
              <a:ext cx="1730151" cy="1202481"/>
              <a:chOff x="2737318" y="3579776"/>
              <a:chExt cx="1440763" cy="1001352"/>
            </a:xfrm>
          </p:grpSpPr>
          <p:sp>
            <p:nvSpPr>
              <p:cNvPr id="195" name="Abgerundetes Rechteck 194">
                <a:extLst>
                  <a:ext uri="{FF2B5EF4-FFF2-40B4-BE49-F238E27FC236}">
                    <a16:creationId xmlns:a16="http://schemas.microsoft.com/office/drawing/2014/main" id="{C8E7ED79-4DF6-7D43-817A-3911CD0ECCA2}"/>
                  </a:ext>
                </a:extLst>
              </p:cNvPr>
              <p:cNvSpPr/>
              <p:nvPr/>
            </p:nvSpPr>
            <p:spPr>
              <a:xfrm>
                <a:off x="2737318" y="4509726"/>
                <a:ext cx="1440763" cy="71402"/>
              </a:xfrm>
              <a:prstGeom prst="roundRect">
                <a:avLst>
                  <a:gd name="adj" fmla="val 50000"/>
                </a:avLst>
              </a:prstGeom>
              <a:solidFill>
                <a:srgbClr val="6767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6" name="Abgerundetes Rechteck 195">
                <a:extLst>
                  <a:ext uri="{FF2B5EF4-FFF2-40B4-BE49-F238E27FC236}">
                    <a16:creationId xmlns:a16="http://schemas.microsoft.com/office/drawing/2014/main" id="{6F7EED3D-9A64-AC48-B35A-10A36467B608}"/>
                  </a:ext>
                </a:extLst>
              </p:cNvPr>
              <p:cNvSpPr/>
              <p:nvPr/>
            </p:nvSpPr>
            <p:spPr>
              <a:xfrm rot="10800000">
                <a:off x="2850912" y="3579776"/>
                <a:ext cx="1212734" cy="794637"/>
              </a:xfrm>
              <a:prstGeom prst="roundRect">
                <a:avLst/>
              </a:prstGeom>
              <a:solidFill>
                <a:schemeClr val="bg2">
                  <a:lumMod val="50000"/>
                </a:schemeClr>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sp>
            <p:nvSpPr>
              <p:cNvPr id="197" name="Rechteck 196">
                <a:extLst>
                  <a:ext uri="{FF2B5EF4-FFF2-40B4-BE49-F238E27FC236}">
                    <a16:creationId xmlns:a16="http://schemas.microsoft.com/office/drawing/2014/main" id="{407E6185-59CC-D64D-A3EC-F715EF185532}"/>
                  </a:ext>
                </a:extLst>
              </p:cNvPr>
              <p:cNvSpPr/>
              <p:nvPr/>
            </p:nvSpPr>
            <p:spPr>
              <a:xfrm>
                <a:off x="3015517"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98" name="Rechteck 197">
                <a:extLst>
                  <a:ext uri="{FF2B5EF4-FFF2-40B4-BE49-F238E27FC236}">
                    <a16:creationId xmlns:a16="http://schemas.microsoft.com/office/drawing/2014/main" id="{39DD6F93-8124-0048-B555-967DF9931EB4}"/>
                  </a:ext>
                </a:extLst>
              </p:cNvPr>
              <p:cNvSpPr/>
              <p:nvPr/>
            </p:nvSpPr>
            <p:spPr>
              <a:xfrm>
                <a:off x="3748984"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99" name="Rechteck 19">
                <a:extLst>
                  <a:ext uri="{FF2B5EF4-FFF2-40B4-BE49-F238E27FC236}">
                    <a16:creationId xmlns:a16="http://schemas.microsoft.com/office/drawing/2014/main" id="{5D5AEB57-5119-D44E-A2B8-49FB3A5BC9B8}"/>
                  </a:ext>
                </a:extLst>
              </p:cNvPr>
              <p:cNvSpPr/>
              <p:nvPr/>
            </p:nvSpPr>
            <p:spPr>
              <a:xfrm>
                <a:off x="2742135" y="4387285"/>
                <a:ext cx="1435946" cy="166982"/>
              </a:xfrm>
              <a:custGeom>
                <a:avLst/>
                <a:gdLst>
                  <a:gd name="connsiteX0" fmla="*/ 0 w 5394117"/>
                  <a:gd name="connsiteY0" fmla="*/ 238316 h 1429868"/>
                  <a:gd name="connsiteX1" fmla="*/ 238316 w 5394117"/>
                  <a:gd name="connsiteY1" fmla="*/ 0 h 1429868"/>
                  <a:gd name="connsiteX2" fmla="*/ 5155801 w 5394117"/>
                  <a:gd name="connsiteY2" fmla="*/ 0 h 1429868"/>
                  <a:gd name="connsiteX3" fmla="*/ 5394117 w 5394117"/>
                  <a:gd name="connsiteY3" fmla="*/ 238316 h 1429868"/>
                  <a:gd name="connsiteX4" fmla="*/ 5394117 w 5394117"/>
                  <a:gd name="connsiteY4" fmla="*/ 1191552 h 1429868"/>
                  <a:gd name="connsiteX5" fmla="*/ 5155801 w 5394117"/>
                  <a:gd name="connsiteY5" fmla="*/ 1429868 h 1429868"/>
                  <a:gd name="connsiteX6" fmla="*/ 238316 w 5394117"/>
                  <a:gd name="connsiteY6" fmla="*/ 1429868 h 1429868"/>
                  <a:gd name="connsiteX7" fmla="*/ 0 w 5394117"/>
                  <a:gd name="connsiteY7" fmla="*/ 1191552 h 1429868"/>
                  <a:gd name="connsiteX8" fmla="*/ 0 w 5394117"/>
                  <a:gd name="connsiteY8" fmla="*/ 238316 h 1429868"/>
                  <a:gd name="connsiteX0" fmla="*/ 0 w 5394117"/>
                  <a:gd name="connsiteY0" fmla="*/ 263716 h 1455268"/>
                  <a:gd name="connsiteX1" fmla="*/ 238316 w 5394117"/>
                  <a:gd name="connsiteY1" fmla="*/ 25400 h 1455268"/>
                  <a:gd name="connsiteX2" fmla="*/ 4419201 w 5394117"/>
                  <a:gd name="connsiteY2" fmla="*/ 0 h 1455268"/>
                  <a:gd name="connsiteX3" fmla="*/ 53941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238316 w 5394117"/>
                  <a:gd name="connsiteY1" fmla="*/ 2540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883138 w 5394117"/>
                  <a:gd name="connsiteY3" fmla="*/ 175927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4117" h="1455268">
                    <a:moveTo>
                      <a:pt x="355600" y="263716"/>
                    </a:moveTo>
                    <a:cubicBezTo>
                      <a:pt x="355600" y="132098"/>
                      <a:pt x="589298" y="0"/>
                      <a:pt x="720916" y="0"/>
                    </a:cubicBezTo>
                    <a:lnTo>
                      <a:pt x="4419201" y="0"/>
                    </a:lnTo>
                    <a:cubicBezTo>
                      <a:pt x="4550819" y="0"/>
                      <a:pt x="4883138" y="44309"/>
                      <a:pt x="4883138" y="175927"/>
                    </a:cubicBezTo>
                    <a:lnTo>
                      <a:pt x="5394117" y="1216952"/>
                    </a:lnTo>
                    <a:cubicBezTo>
                      <a:pt x="5394117" y="1348570"/>
                      <a:pt x="5287419" y="1455268"/>
                      <a:pt x="5155801" y="1455268"/>
                    </a:cubicBezTo>
                    <a:lnTo>
                      <a:pt x="238316" y="1455268"/>
                    </a:lnTo>
                    <a:cubicBezTo>
                      <a:pt x="106698" y="1455268"/>
                      <a:pt x="0" y="1348570"/>
                      <a:pt x="0" y="1216952"/>
                    </a:cubicBezTo>
                    <a:lnTo>
                      <a:pt x="355600" y="263716"/>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0" name="Abgerundetes Rechteck 199">
                <a:extLst>
                  <a:ext uri="{FF2B5EF4-FFF2-40B4-BE49-F238E27FC236}">
                    <a16:creationId xmlns:a16="http://schemas.microsoft.com/office/drawing/2014/main" id="{CF6E2FF6-82AF-D94C-9CFA-4C712D083C48}"/>
                  </a:ext>
                </a:extLst>
              </p:cNvPr>
              <p:cNvSpPr/>
              <p:nvPr/>
            </p:nvSpPr>
            <p:spPr>
              <a:xfrm rot="10800000">
                <a:off x="2893121" y="3629642"/>
                <a:ext cx="1122564" cy="700923"/>
              </a:xfrm>
              <a:prstGeom prst="roundRect">
                <a:avLst/>
              </a:prstGeom>
              <a:solidFill>
                <a:schemeClr val="bg1"/>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grpSp>
        <p:sp>
          <p:nvSpPr>
            <p:cNvPr id="193" name="Symbol Browser - Pfeil">
              <a:extLst>
                <a:ext uri="{FF2B5EF4-FFF2-40B4-BE49-F238E27FC236}">
                  <a16:creationId xmlns:a16="http://schemas.microsoft.com/office/drawing/2014/main" id="{E70913A2-3832-8B49-8F5E-31B3F1F97147}"/>
                </a:ext>
              </a:extLst>
            </p:cNvPr>
            <p:cNvSpPr>
              <a:spLocks noChangeArrowheads="1"/>
            </p:cNvSpPr>
            <p:nvPr/>
          </p:nvSpPr>
          <p:spPr bwMode="auto">
            <a:xfrm>
              <a:off x="9188554" y="5919219"/>
              <a:ext cx="132171" cy="156581"/>
            </a:xfrm>
            <a:custGeom>
              <a:avLst/>
              <a:gdLst>
                <a:gd name="T0" fmla="*/ 3931 w 6445"/>
                <a:gd name="T1" fmla="*/ 4424 h 7637"/>
                <a:gd name="T2" fmla="*/ 6444 w 6445"/>
                <a:gd name="T3" fmla="*/ 3923 h 7637"/>
                <a:gd name="T4" fmla="*/ 149 w 6445"/>
                <a:gd name="T5" fmla="*/ 0 h 7637"/>
                <a:gd name="T6" fmla="*/ 0 w 6445"/>
                <a:gd name="T7" fmla="*/ 104 h 7637"/>
                <a:gd name="T8" fmla="*/ 1401 w 6445"/>
                <a:gd name="T9" fmla="*/ 7386 h 7637"/>
                <a:gd name="T10" fmla="*/ 2769 w 6445"/>
                <a:gd name="T11" fmla="*/ 5221 h 7637"/>
                <a:gd name="T12" fmla="*/ 4096 w 6445"/>
                <a:gd name="T13" fmla="*/ 7154 h 7637"/>
                <a:gd name="T14" fmla="*/ 5132 w 6445"/>
                <a:gd name="T15" fmla="*/ 7416 h 7637"/>
                <a:gd name="T16" fmla="*/ 5258 w 6445"/>
                <a:gd name="T17" fmla="*/ 6356 h 7637"/>
                <a:gd name="T18" fmla="*/ 3931 w 6445"/>
                <a:gd name="T19" fmla="*/ 4424 h 7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5" h="7637">
                  <a:moveTo>
                    <a:pt x="3931" y="4424"/>
                  </a:moveTo>
                  <a:lnTo>
                    <a:pt x="6444" y="3923"/>
                  </a:lnTo>
                  <a:lnTo>
                    <a:pt x="149" y="0"/>
                  </a:lnTo>
                  <a:lnTo>
                    <a:pt x="0" y="104"/>
                  </a:lnTo>
                  <a:lnTo>
                    <a:pt x="1401" y="7386"/>
                  </a:lnTo>
                  <a:lnTo>
                    <a:pt x="2769" y="5221"/>
                  </a:lnTo>
                  <a:lnTo>
                    <a:pt x="4096" y="7154"/>
                  </a:lnTo>
                  <a:cubicBezTo>
                    <a:pt x="4348" y="7518"/>
                    <a:pt x="4811" y="7636"/>
                    <a:pt x="5132" y="7416"/>
                  </a:cubicBezTo>
                  <a:cubicBezTo>
                    <a:pt x="5451" y="7196"/>
                    <a:pt x="5508" y="6721"/>
                    <a:pt x="5258" y="6356"/>
                  </a:cubicBezTo>
                  <a:lnTo>
                    <a:pt x="3931" y="4424"/>
                  </a:lnTo>
                </a:path>
              </a:pathLst>
            </a:custGeom>
            <a:solidFill>
              <a:schemeClr val="tx2">
                <a:lumMod val="50000"/>
              </a:schemeClr>
            </a:solidFill>
            <a:ln w="9525" cap="flat">
              <a:noFill/>
              <a:bevel/>
              <a:headEnd/>
              <a:tailEnd/>
            </a:ln>
            <a:effectLst/>
          </p:spPr>
          <p:txBody>
            <a:bodyPr wrap="none" anchor="ctr"/>
            <a:lstStyle/>
            <a:p>
              <a:endParaRPr lang="de-DE" sz="1200" dirty="0"/>
            </a:p>
          </p:txBody>
        </p:sp>
        <p:sp>
          <p:nvSpPr>
            <p:cNvPr id="194" name="Kästchen grün">
              <a:extLst>
                <a:ext uri="{FF2B5EF4-FFF2-40B4-BE49-F238E27FC236}">
                  <a16:creationId xmlns:a16="http://schemas.microsoft.com/office/drawing/2014/main" id="{0C052E69-7656-1D4A-BF7D-E2680C73F051}"/>
                </a:ext>
              </a:extLst>
            </p:cNvPr>
            <p:cNvSpPr/>
            <p:nvPr/>
          </p:nvSpPr>
          <p:spPr>
            <a:xfrm>
              <a:off x="8431768" y="5670777"/>
              <a:ext cx="445871" cy="445871"/>
            </a:xfrm>
            <a:prstGeom prst="rect">
              <a:avLst/>
            </a:prstGeom>
            <a:solidFill>
              <a:srgbClr val="30737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nvGrpSpPr>
            <p:cNvPr id="202" name="Computer">
              <a:extLst>
                <a:ext uri="{FF2B5EF4-FFF2-40B4-BE49-F238E27FC236}">
                  <a16:creationId xmlns:a16="http://schemas.microsoft.com/office/drawing/2014/main" id="{C92026F8-1DB7-0D4D-AEE4-5142A16A75CF}"/>
                </a:ext>
              </a:extLst>
            </p:cNvPr>
            <p:cNvGrpSpPr/>
            <p:nvPr/>
          </p:nvGrpSpPr>
          <p:grpSpPr>
            <a:xfrm>
              <a:off x="8315186" y="5413466"/>
              <a:ext cx="1730151" cy="1202481"/>
              <a:chOff x="2737318" y="3579776"/>
              <a:chExt cx="1440763" cy="1001352"/>
            </a:xfrm>
          </p:grpSpPr>
          <p:sp>
            <p:nvSpPr>
              <p:cNvPr id="205" name="Abgerundetes Rechteck 204">
                <a:extLst>
                  <a:ext uri="{FF2B5EF4-FFF2-40B4-BE49-F238E27FC236}">
                    <a16:creationId xmlns:a16="http://schemas.microsoft.com/office/drawing/2014/main" id="{86C96A56-E9D1-1449-816D-80796EEB10DA}"/>
                  </a:ext>
                </a:extLst>
              </p:cNvPr>
              <p:cNvSpPr/>
              <p:nvPr/>
            </p:nvSpPr>
            <p:spPr>
              <a:xfrm>
                <a:off x="2737318" y="4509726"/>
                <a:ext cx="1440763" cy="71402"/>
              </a:xfrm>
              <a:prstGeom prst="roundRect">
                <a:avLst>
                  <a:gd name="adj" fmla="val 50000"/>
                </a:avLst>
              </a:prstGeom>
              <a:solidFill>
                <a:srgbClr val="6767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6" name="Abgerundetes Rechteck 205">
                <a:extLst>
                  <a:ext uri="{FF2B5EF4-FFF2-40B4-BE49-F238E27FC236}">
                    <a16:creationId xmlns:a16="http://schemas.microsoft.com/office/drawing/2014/main" id="{F96E836E-B8E0-E844-9972-BC6472A545D9}"/>
                  </a:ext>
                </a:extLst>
              </p:cNvPr>
              <p:cNvSpPr/>
              <p:nvPr/>
            </p:nvSpPr>
            <p:spPr>
              <a:xfrm rot="10800000">
                <a:off x="2850912" y="3579776"/>
                <a:ext cx="1212734" cy="794637"/>
              </a:xfrm>
              <a:prstGeom prst="roundRect">
                <a:avLst/>
              </a:prstGeom>
              <a:solidFill>
                <a:schemeClr val="bg2">
                  <a:lumMod val="50000"/>
                </a:schemeClr>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sp>
            <p:nvSpPr>
              <p:cNvPr id="207" name="Rechteck 206">
                <a:extLst>
                  <a:ext uri="{FF2B5EF4-FFF2-40B4-BE49-F238E27FC236}">
                    <a16:creationId xmlns:a16="http://schemas.microsoft.com/office/drawing/2014/main" id="{EED18693-6166-834B-A825-2956C768B6E6}"/>
                  </a:ext>
                </a:extLst>
              </p:cNvPr>
              <p:cNvSpPr/>
              <p:nvPr/>
            </p:nvSpPr>
            <p:spPr>
              <a:xfrm>
                <a:off x="3015517"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208" name="Rechteck 207">
                <a:extLst>
                  <a:ext uri="{FF2B5EF4-FFF2-40B4-BE49-F238E27FC236}">
                    <a16:creationId xmlns:a16="http://schemas.microsoft.com/office/drawing/2014/main" id="{1BC1EE5B-ABD8-F04C-AA94-FFF569B5AE3A}"/>
                  </a:ext>
                </a:extLst>
              </p:cNvPr>
              <p:cNvSpPr/>
              <p:nvPr/>
            </p:nvSpPr>
            <p:spPr>
              <a:xfrm>
                <a:off x="3748984"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209" name="Rechteck 19">
                <a:extLst>
                  <a:ext uri="{FF2B5EF4-FFF2-40B4-BE49-F238E27FC236}">
                    <a16:creationId xmlns:a16="http://schemas.microsoft.com/office/drawing/2014/main" id="{1A532362-AE90-F442-A051-15874D0BFAB2}"/>
                  </a:ext>
                </a:extLst>
              </p:cNvPr>
              <p:cNvSpPr/>
              <p:nvPr/>
            </p:nvSpPr>
            <p:spPr>
              <a:xfrm>
                <a:off x="2742135" y="4387285"/>
                <a:ext cx="1435946" cy="166982"/>
              </a:xfrm>
              <a:custGeom>
                <a:avLst/>
                <a:gdLst>
                  <a:gd name="connsiteX0" fmla="*/ 0 w 5394117"/>
                  <a:gd name="connsiteY0" fmla="*/ 238316 h 1429868"/>
                  <a:gd name="connsiteX1" fmla="*/ 238316 w 5394117"/>
                  <a:gd name="connsiteY1" fmla="*/ 0 h 1429868"/>
                  <a:gd name="connsiteX2" fmla="*/ 5155801 w 5394117"/>
                  <a:gd name="connsiteY2" fmla="*/ 0 h 1429868"/>
                  <a:gd name="connsiteX3" fmla="*/ 5394117 w 5394117"/>
                  <a:gd name="connsiteY3" fmla="*/ 238316 h 1429868"/>
                  <a:gd name="connsiteX4" fmla="*/ 5394117 w 5394117"/>
                  <a:gd name="connsiteY4" fmla="*/ 1191552 h 1429868"/>
                  <a:gd name="connsiteX5" fmla="*/ 5155801 w 5394117"/>
                  <a:gd name="connsiteY5" fmla="*/ 1429868 h 1429868"/>
                  <a:gd name="connsiteX6" fmla="*/ 238316 w 5394117"/>
                  <a:gd name="connsiteY6" fmla="*/ 1429868 h 1429868"/>
                  <a:gd name="connsiteX7" fmla="*/ 0 w 5394117"/>
                  <a:gd name="connsiteY7" fmla="*/ 1191552 h 1429868"/>
                  <a:gd name="connsiteX8" fmla="*/ 0 w 5394117"/>
                  <a:gd name="connsiteY8" fmla="*/ 238316 h 1429868"/>
                  <a:gd name="connsiteX0" fmla="*/ 0 w 5394117"/>
                  <a:gd name="connsiteY0" fmla="*/ 263716 h 1455268"/>
                  <a:gd name="connsiteX1" fmla="*/ 238316 w 5394117"/>
                  <a:gd name="connsiteY1" fmla="*/ 25400 h 1455268"/>
                  <a:gd name="connsiteX2" fmla="*/ 4419201 w 5394117"/>
                  <a:gd name="connsiteY2" fmla="*/ 0 h 1455268"/>
                  <a:gd name="connsiteX3" fmla="*/ 53941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238316 w 5394117"/>
                  <a:gd name="connsiteY1" fmla="*/ 2540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883138 w 5394117"/>
                  <a:gd name="connsiteY3" fmla="*/ 175927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4117" h="1455268">
                    <a:moveTo>
                      <a:pt x="355600" y="263716"/>
                    </a:moveTo>
                    <a:cubicBezTo>
                      <a:pt x="355600" y="132098"/>
                      <a:pt x="589298" y="0"/>
                      <a:pt x="720916" y="0"/>
                    </a:cubicBezTo>
                    <a:lnTo>
                      <a:pt x="4419201" y="0"/>
                    </a:lnTo>
                    <a:cubicBezTo>
                      <a:pt x="4550819" y="0"/>
                      <a:pt x="4883138" y="44309"/>
                      <a:pt x="4883138" y="175927"/>
                    </a:cubicBezTo>
                    <a:lnTo>
                      <a:pt x="5394117" y="1216952"/>
                    </a:lnTo>
                    <a:cubicBezTo>
                      <a:pt x="5394117" y="1348570"/>
                      <a:pt x="5287419" y="1455268"/>
                      <a:pt x="5155801" y="1455268"/>
                    </a:cubicBezTo>
                    <a:lnTo>
                      <a:pt x="238316" y="1455268"/>
                    </a:lnTo>
                    <a:cubicBezTo>
                      <a:pt x="106698" y="1455268"/>
                      <a:pt x="0" y="1348570"/>
                      <a:pt x="0" y="1216952"/>
                    </a:cubicBezTo>
                    <a:lnTo>
                      <a:pt x="355600" y="263716"/>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0" name="Abgerundetes Rechteck 209">
                <a:extLst>
                  <a:ext uri="{FF2B5EF4-FFF2-40B4-BE49-F238E27FC236}">
                    <a16:creationId xmlns:a16="http://schemas.microsoft.com/office/drawing/2014/main" id="{369BB77D-9935-184B-B9C5-FEB4C5E14B1F}"/>
                  </a:ext>
                </a:extLst>
              </p:cNvPr>
              <p:cNvSpPr/>
              <p:nvPr/>
            </p:nvSpPr>
            <p:spPr>
              <a:xfrm rot="10800000">
                <a:off x="2893121" y="3629642"/>
                <a:ext cx="1122564" cy="700923"/>
              </a:xfrm>
              <a:prstGeom prst="roundRect">
                <a:avLst/>
              </a:prstGeom>
              <a:solidFill>
                <a:schemeClr val="bg1"/>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grpSp>
        <p:sp>
          <p:nvSpPr>
            <p:cNvPr id="203" name="Symbol Browser - Pfeil">
              <a:extLst>
                <a:ext uri="{FF2B5EF4-FFF2-40B4-BE49-F238E27FC236}">
                  <a16:creationId xmlns:a16="http://schemas.microsoft.com/office/drawing/2014/main" id="{658D69FF-C6A3-FC47-BAC8-0D08FCA7B211}"/>
                </a:ext>
              </a:extLst>
            </p:cNvPr>
            <p:cNvSpPr>
              <a:spLocks noChangeArrowheads="1"/>
            </p:cNvSpPr>
            <p:nvPr/>
          </p:nvSpPr>
          <p:spPr bwMode="auto">
            <a:xfrm>
              <a:off x="11076397" y="5919219"/>
              <a:ext cx="132171" cy="156581"/>
            </a:xfrm>
            <a:custGeom>
              <a:avLst/>
              <a:gdLst>
                <a:gd name="T0" fmla="*/ 3931 w 6445"/>
                <a:gd name="T1" fmla="*/ 4424 h 7637"/>
                <a:gd name="T2" fmla="*/ 6444 w 6445"/>
                <a:gd name="T3" fmla="*/ 3923 h 7637"/>
                <a:gd name="T4" fmla="*/ 149 w 6445"/>
                <a:gd name="T5" fmla="*/ 0 h 7637"/>
                <a:gd name="T6" fmla="*/ 0 w 6445"/>
                <a:gd name="T7" fmla="*/ 104 h 7637"/>
                <a:gd name="T8" fmla="*/ 1401 w 6445"/>
                <a:gd name="T9" fmla="*/ 7386 h 7637"/>
                <a:gd name="T10" fmla="*/ 2769 w 6445"/>
                <a:gd name="T11" fmla="*/ 5221 h 7637"/>
                <a:gd name="T12" fmla="*/ 4096 w 6445"/>
                <a:gd name="T13" fmla="*/ 7154 h 7637"/>
                <a:gd name="T14" fmla="*/ 5132 w 6445"/>
                <a:gd name="T15" fmla="*/ 7416 h 7637"/>
                <a:gd name="T16" fmla="*/ 5258 w 6445"/>
                <a:gd name="T17" fmla="*/ 6356 h 7637"/>
                <a:gd name="T18" fmla="*/ 3931 w 6445"/>
                <a:gd name="T19" fmla="*/ 4424 h 7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5" h="7637">
                  <a:moveTo>
                    <a:pt x="3931" y="4424"/>
                  </a:moveTo>
                  <a:lnTo>
                    <a:pt x="6444" y="3923"/>
                  </a:lnTo>
                  <a:lnTo>
                    <a:pt x="149" y="0"/>
                  </a:lnTo>
                  <a:lnTo>
                    <a:pt x="0" y="104"/>
                  </a:lnTo>
                  <a:lnTo>
                    <a:pt x="1401" y="7386"/>
                  </a:lnTo>
                  <a:lnTo>
                    <a:pt x="2769" y="5221"/>
                  </a:lnTo>
                  <a:lnTo>
                    <a:pt x="4096" y="7154"/>
                  </a:lnTo>
                  <a:cubicBezTo>
                    <a:pt x="4348" y="7518"/>
                    <a:pt x="4811" y="7636"/>
                    <a:pt x="5132" y="7416"/>
                  </a:cubicBezTo>
                  <a:cubicBezTo>
                    <a:pt x="5451" y="7196"/>
                    <a:pt x="5508" y="6721"/>
                    <a:pt x="5258" y="6356"/>
                  </a:cubicBezTo>
                  <a:lnTo>
                    <a:pt x="3931" y="4424"/>
                  </a:lnTo>
                </a:path>
              </a:pathLst>
            </a:custGeom>
            <a:solidFill>
              <a:schemeClr val="tx2">
                <a:lumMod val="50000"/>
              </a:schemeClr>
            </a:solidFill>
            <a:ln w="9525" cap="flat">
              <a:noFill/>
              <a:bevel/>
              <a:headEnd/>
              <a:tailEnd/>
            </a:ln>
            <a:effectLst/>
          </p:spPr>
          <p:txBody>
            <a:bodyPr wrap="none" anchor="ctr"/>
            <a:lstStyle/>
            <a:p>
              <a:endParaRPr lang="de-DE" sz="1200" dirty="0"/>
            </a:p>
          </p:txBody>
        </p:sp>
        <p:sp>
          <p:nvSpPr>
            <p:cNvPr id="204" name="Kästchen grün">
              <a:extLst>
                <a:ext uri="{FF2B5EF4-FFF2-40B4-BE49-F238E27FC236}">
                  <a16:creationId xmlns:a16="http://schemas.microsoft.com/office/drawing/2014/main" id="{7F4A9B1F-D51C-544F-837C-10F0CF958D29}"/>
                </a:ext>
              </a:extLst>
            </p:cNvPr>
            <p:cNvSpPr/>
            <p:nvPr/>
          </p:nvSpPr>
          <p:spPr>
            <a:xfrm>
              <a:off x="10296964" y="5670777"/>
              <a:ext cx="445871" cy="445871"/>
            </a:xfrm>
            <a:prstGeom prst="rect">
              <a:avLst/>
            </a:prstGeom>
            <a:solidFill>
              <a:srgbClr val="30737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23" name="Freihandform 122">
              <a:extLst>
                <a:ext uri="{FF2B5EF4-FFF2-40B4-BE49-F238E27FC236}">
                  <a16:creationId xmlns:a16="http://schemas.microsoft.com/office/drawing/2014/main" id="{337A4E3B-982C-FB40-844E-AF20CBD4C65A}"/>
                </a:ext>
              </a:extLst>
            </p:cNvPr>
            <p:cNvSpPr/>
            <p:nvPr/>
          </p:nvSpPr>
          <p:spPr>
            <a:xfrm>
              <a:off x="6913332" y="5974793"/>
              <a:ext cx="294136" cy="198040"/>
            </a:xfrm>
            <a:custGeom>
              <a:avLst/>
              <a:gdLst>
                <a:gd name="connsiteX0" fmla="*/ 6617 w 294136"/>
                <a:gd name="connsiteY0" fmla="*/ 0 h 198040"/>
                <a:gd name="connsiteX1" fmla="*/ 288242 w 294136"/>
                <a:gd name="connsiteY1" fmla="*/ 29316 h 198040"/>
                <a:gd name="connsiteX2" fmla="*/ 294136 w 294136"/>
                <a:gd name="connsiteY2" fmla="*/ 198040 h 198040"/>
                <a:gd name="connsiteX3" fmla="*/ 0 w 294136"/>
                <a:gd name="connsiteY3" fmla="*/ 198040 h 198040"/>
              </a:gdLst>
              <a:ahLst/>
              <a:cxnLst>
                <a:cxn ang="0">
                  <a:pos x="connsiteX0" y="connsiteY0"/>
                </a:cxn>
                <a:cxn ang="0">
                  <a:pos x="connsiteX1" y="connsiteY1"/>
                </a:cxn>
                <a:cxn ang="0">
                  <a:pos x="connsiteX2" y="connsiteY2"/>
                </a:cxn>
                <a:cxn ang="0">
                  <a:pos x="connsiteX3" y="connsiteY3"/>
                </a:cxn>
              </a:cxnLst>
              <a:rect l="l" t="t" r="r" b="b"/>
              <a:pathLst>
                <a:path w="294136" h="198040">
                  <a:moveTo>
                    <a:pt x="6617" y="0"/>
                  </a:moveTo>
                  <a:lnTo>
                    <a:pt x="288242" y="29316"/>
                  </a:lnTo>
                  <a:lnTo>
                    <a:pt x="294136" y="198040"/>
                  </a:lnTo>
                  <a:lnTo>
                    <a:pt x="0" y="198040"/>
                  </a:lnTo>
                  <a:close/>
                </a:path>
              </a:pathLst>
            </a:custGeom>
            <a:solidFill>
              <a:srgbClr val="B2B2B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71" name="Gesicht">
              <a:extLst>
                <a:ext uri="{FF2B5EF4-FFF2-40B4-BE49-F238E27FC236}">
                  <a16:creationId xmlns:a16="http://schemas.microsoft.com/office/drawing/2014/main" id="{0847EE3F-2431-704D-A90F-322D4937F42A}"/>
                </a:ext>
              </a:extLst>
            </p:cNvPr>
            <p:cNvSpPr/>
            <p:nvPr/>
          </p:nvSpPr>
          <p:spPr>
            <a:xfrm>
              <a:off x="6790762" y="5383674"/>
              <a:ext cx="518889" cy="754295"/>
            </a:xfrm>
            <a:custGeom>
              <a:avLst/>
              <a:gdLst/>
              <a:ahLst/>
              <a:cxnLst>
                <a:cxn ang="3cd4">
                  <a:pos x="hc" y="t"/>
                </a:cxn>
                <a:cxn ang="cd2">
                  <a:pos x="l" y="vc"/>
                </a:cxn>
                <a:cxn ang="cd4">
                  <a:pos x="hc" y="b"/>
                </a:cxn>
                <a:cxn ang="0">
                  <a:pos x="r" y="vc"/>
                </a:cxn>
              </a:cxnLst>
              <a:rect l="l" t="t" r="r" b="b"/>
              <a:pathLst>
                <a:path w="627" h="911">
                  <a:moveTo>
                    <a:pt x="627" y="456"/>
                  </a:moveTo>
                  <a:cubicBezTo>
                    <a:pt x="627" y="539"/>
                    <a:pt x="614" y="610"/>
                    <a:pt x="585" y="683"/>
                  </a:cubicBezTo>
                  <a:cubicBezTo>
                    <a:pt x="556" y="755"/>
                    <a:pt x="520" y="808"/>
                    <a:pt x="470" y="850"/>
                  </a:cubicBezTo>
                  <a:cubicBezTo>
                    <a:pt x="420" y="892"/>
                    <a:pt x="371" y="911"/>
                    <a:pt x="314" y="911"/>
                  </a:cubicBezTo>
                  <a:cubicBezTo>
                    <a:pt x="256" y="911"/>
                    <a:pt x="207" y="892"/>
                    <a:pt x="157" y="850"/>
                  </a:cubicBezTo>
                  <a:cubicBezTo>
                    <a:pt x="107" y="808"/>
                    <a:pt x="70" y="755"/>
                    <a:pt x="42" y="683"/>
                  </a:cubicBezTo>
                  <a:cubicBezTo>
                    <a:pt x="13" y="610"/>
                    <a:pt x="0" y="539"/>
                    <a:pt x="0" y="456"/>
                  </a:cubicBezTo>
                  <a:cubicBezTo>
                    <a:pt x="0" y="372"/>
                    <a:pt x="13" y="301"/>
                    <a:pt x="42" y="228"/>
                  </a:cubicBezTo>
                  <a:cubicBezTo>
                    <a:pt x="70" y="155"/>
                    <a:pt x="107" y="103"/>
                    <a:pt x="157" y="61"/>
                  </a:cubicBezTo>
                  <a:cubicBezTo>
                    <a:pt x="207" y="19"/>
                    <a:pt x="256" y="0"/>
                    <a:pt x="314" y="0"/>
                  </a:cubicBezTo>
                  <a:cubicBezTo>
                    <a:pt x="371" y="0"/>
                    <a:pt x="420" y="19"/>
                    <a:pt x="470" y="61"/>
                  </a:cubicBezTo>
                  <a:cubicBezTo>
                    <a:pt x="520" y="103"/>
                    <a:pt x="556" y="155"/>
                    <a:pt x="585" y="228"/>
                  </a:cubicBezTo>
                  <a:cubicBezTo>
                    <a:pt x="614" y="301"/>
                    <a:pt x="627" y="372"/>
                    <a:pt x="627" y="456"/>
                  </a:cubicBezTo>
                  <a:close/>
                </a:path>
              </a:pathLst>
            </a:custGeom>
            <a:solidFill>
              <a:srgbClr val="B2B2B2"/>
            </a:solidFill>
            <a:ln cap="flat">
              <a:noFill/>
              <a:prstDash val="solid"/>
            </a:ln>
          </p:spPr>
          <p:txBody>
            <a:bodyPr vert="horz" wrap="none" lIns="163293" tIns="81646" rIns="163293" bIns="81646" anchor="ctr" anchorCtr="1" compatLnSpc="0"/>
            <a:lstStyle/>
            <a:p>
              <a:pPr>
                <a:lnSpc>
                  <a:spcPct val="100000"/>
                </a:lnSpc>
                <a:spcBef>
                  <a:spcPts val="0"/>
                </a:spcBef>
              </a:pPr>
              <a:endParaRPr lang="de-DE" sz="3266" kern="1200" dirty="0">
                <a:latin typeface="Arial" pitchFamily="18"/>
                <a:ea typeface="Arial Unicode MS" pitchFamily="2"/>
                <a:cs typeface="Arial Unicode MS" pitchFamily="2"/>
              </a:endParaRPr>
            </a:p>
          </p:txBody>
        </p:sp>
        <p:sp>
          <p:nvSpPr>
            <p:cNvPr id="72" name="Frisur">
              <a:extLst>
                <a:ext uri="{FF2B5EF4-FFF2-40B4-BE49-F238E27FC236}">
                  <a16:creationId xmlns:a16="http://schemas.microsoft.com/office/drawing/2014/main" id="{191A65F0-9806-F444-BECA-1F1D879D3D94}"/>
                </a:ext>
              </a:extLst>
            </p:cNvPr>
            <p:cNvSpPr/>
            <p:nvPr/>
          </p:nvSpPr>
          <p:spPr>
            <a:xfrm>
              <a:off x="6767957" y="5322147"/>
              <a:ext cx="494682" cy="308457"/>
            </a:xfrm>
            <a:custGeom>
              <a:avLst/>
              <a:gdLst/>
              <a:ahLst/>
              <a:cxnLst>
                <a:cxn ang="3cd4">
                  <a:pos x="hc" y="t"/>
                </a:cxn>
                <a:cxn ang="cd2">
                  <a:pos x="l" y="vc"/>
                </a:cxn>
                <a:cxn ang="cd4">
                  <a:pos x="hc" y="b"/>
                </a:cxn>
                <a:cxn ang="0">
                  <a:pos x="r" y="vc"/>
                </a:cxn>
              </a:cxnLst>
              <a:rect l="l" t="t" r="r" b="b"/>
              <a:pathLst>
                <a:path w="604" h="377">
                  <a:moveTo>
                    <a:pt x="273" y="286"/>
                  </a:moveTo>
                  <a:cubicBezTo>
                    <a:pt x="184" y="419"/>
                    <a:pt x="142" y="378"/>
                    <a:pt x="0" y="333"/>
                  </a:cubicBezTo>
                  <a:cubicBezTo>
                    <a:pt x="-2" y="108"/>
                    <a:pt x="115" y="38"/>
                    <a:pt x="240" y="60"/>
                  </a:cubicBezTo>
                  <a:cubicBezTo>
                    <a:pt x="393" y="-62"/>
                    <a:pt x="451" y="23"/>
                    <a:pt x="604" y="118"/>
                  </a:cubicBezTo>
                  <a:cubicBezTo>
                    <a:pt x="433" y="249"/>
                    <a:pt x="426" y="369"/>
                    <a:pt x="273" y="286"/>
                  </a:cubicBezTo>
                  <a:close/>
                </a:path>
              </a:pathLst>
            </a:custGeom>
            <a:solidFill>
              <a:schemeClr val="tx1"/>
            </a:solidFill>
            <a:ln cap="flat">
              <a:noFill/>
              <a:prstDash val="solid"/>
            </a:ln>
          </p:spPr>
          <p:txBody>
            <a:bodyPr vert="horz" wrap="none" lIns="81647" tIns="40823" rIns="81647" bIns="40823" anchor="ctr" anchorCtr="1" compatLnSpc="0"/>
            <a:lstStyle/>
            <a:p>
              <a:pPr>
                <a:lnSpc>
                  <a:spcPct val="100000"/>
                </a:lnSpc>
                <a:spcBef>
                  <a:spcPts val="0"/>
                </a:spcBef>
              </a:pPr>
              <a:endParaRPr lang="de-DE" sz="1633" kern="1200" dirty="0">
                <a:latin typeface="Arial" pitchFamily="18"/>
                <a:ea typeface="Arial Unicode MS" pitchFamily="2"/>
                <a:cs typeface="Arial Unicode MS" pitchFamily="2"/>
              </a:endParaRPr>
            </a:p>
          </p:txBody>
        </p:sp>
        <p:sp>
          <p:nvSpPr>
            <p:cNvPr id="88" name="Shirt">
              <a:extLst>
                <a:ext uri="{FF2B5EF4-FFF2-40B4-BE49-F238E27FC236}">
                  <a16:creationId xmlns:a16="http://schemas.microsoft.com/office/drawing/2014/main" id="{919FAC03-74E5-DB41-86CE-4947D1EC9E97}"/>
                </a:ext>
              </a:extLst>
            </p:cNvPr>
            <p:cNvSpPr/>
            <p:nvPr/>
          </p:nvSpPr>
          <p:spPr>
            <a:xfrm>
              <a:off x="6400343" y="6167761"/>
              <a:ext cx="1338897" cy="698442"/>
            </a:xfrm>
            <a:custGeom>
              <a:avLst/>
              <a:gdLst>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257272 w 904199"/>
                <a:gd name="connsiteY14" fmla="*/ 6758 h 471680"/>
                <a:gd name="connsiteX15" fmla="*/ 663603 w 904199"/>
                <a:gd name="connsiteY15"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663603 w 904199"/>
                <a:gd name="connsiteY14"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81431 w 904199"/>
                <a:gd name="connsiteY13" fmla="*/ 2455 h 471680"/>
                <a:gd name="connsiteX14" fmla="*/ 663603 w 904199"/>
                <a:gd name="connsiteY14" fmla="*/ 0 h 471680"/>
                <a:gd name="connsiteX0" fmla="*/ 663603 w 904199"/>
                <a:gd name="connsiteY0" fmla="*/ 0 h 481808"/>
                <a:gd name="connsiteX1" fmla="*/ 889336 w 904199"/>
                <a:gd name="connsiteY1" fmla="*/ 76656 h 481808"/>
                <a:gd name="connsiteX2" fmla="*/ 904199 w 904199"/>
                <a:gd name="connsiteY2" fmla="*/ 471680 h 481808"/>
                <a:gd name="connsiteX3" fmla="*/ 766477 w 904199"/>
                <a:gd name="connsiteY3" fmla="*/ 471680 h 481808"/>
                <a:gd name="connsiteX4" fmla="*/ 763453 w 904199"/>
                <a:gd name="connsiteY4" fmla="*/ 297041 h 481808"/>
                <a:gd name="connsiteX5" fmla="*/ 678491 w 904199"/>
                <a:gd name="connsiteY5" fmla="*/ 471680 h 481808"/>
                <a:gd name="connsiteX6" fmla="*/ 434520 w 904199"/>
                <a:gd name="connsiteY6" fmla="*/ 466757 h 481808"/>
                <a:gd name="connsiteX7" fmla="*/ 203609 w 904199"/>
                <a:gd name="connsiteY7" fmla="*/ 471679 h 481808"/>
                <a:gd name="connsiteX8" fmla="*/ 151783 w 904199"/>
                <a:gd name="connsiteY8" fmla="*/ 314501 h 481808"/>
                <a:gd name="connsiteX9" fmla="*/ 142121 w 904199"/>
                <a:gd name="connsiteY9" fmla="*/ 471679 h 481808"/>
                <a:gd name="connsiteX10" fmla="*/ 0 w 904199"/>
                <a:gd name="connsiteY10" fmla="*/ 471679 h 481808"/>
                <a:gd name="connsiteX11" fmla="*/ 12038 w 904199"/>
                <a:gd name="connsiteY11" fmla="*/ 61088 h 481808"/>
                <a:gd name="connsiteX12" fmla="*/ 281431 w 904199"/>
                <a:gd name="connsiteY12" fmla="*/ 2455 h 481808"/>
                <a:gd name="connsiteX13" fmla="*/ 663603 w 904199"/>
                <a:gd name="connsiteY13" fmla="*/ 0 h 481808"/>
                <a:gd name="connsiteX0" fmla="*/ 434520 w 904199"/>
                <a:gd name="connsiteY0" fmla="*/ 466757 h 528509"/>
                <a:gd name="connsiteX1" fmla="*/ 203609 w 904199"/>
                <a:gd name="connsiteY1" fmla="*/ 471679 h 528509"/>
                <a:gd name="connsiteX2" fmla="*/ 151783 w 904199"/>
                <a:gd name="connsiteY2" fmla="*/ 314501 h 528509"/>
                <a:gd name="connsiteX3" fmla="*/ 142121 w 904199"/>
                <a:gd name="connsiteY3" fmla="*/ 471679 h 528509"/>
                <a:gd name="connsiteX4" fmla="*/ 0 w 904199"/>
                <a:gd name="connsiteY4" fmla="*/ 471679 h 528509"/>
                <a:gd name="connsiteX5" fmla="*/ 12038 w 904199"/>
                <a:gd name="connsiteY5" fmla="*/ 61088 h 528509"/>
                <a:gd name="connsiteX6" fmla="*/ 281431 w 904199"/>
                <a:gd name="connsiteY6" fmla="*/ 2455 h 528509"/>
                <a:gd name="connsiteX7" fmla="*/ 663603 w 904199"/>
                <a:gd name="connsiteY7" fmla="*/ 0 h 528509"/>
                <a:gd name="connsiteX8" fmla="*/ 889336 w 904199"/>
                <a:gd name="connsiteY8" fmla="*/ 76656 h 528509"/>
                <a:gd name="connsiteX9" fmla="*/ 904199 w 904199"/>
                <a:gd name="connsiteY9" fmla="*/ 471680 h 528509"/>
                <a:gd name="connsiteX10" fmla="*/ 766477 w 904199"/>
                <a:gd name="connsiteY10" fmla="*/ 471680 h 528509"/>
                <a:gd name="connsiteX11" fmla="*/ 763453 w 904199"/>
                <a:gd name="connsiteY11" fmla="*/ 297041 h 528509"/>
                <a:gd name="connsiteX12" fmla="*/ 678491 w 904199"/>
                <a:gd name="connsiteY12" fmla="*/ 471680 h 528509"/>
                <a:gd name="connsiteX13" fmla="*/ 496272 w 904199"/>
                <a:gd name="connsiteY13" fmla="*/ 528509 h 528509"/>
                <a:gd name="connsiteX0" fmla="*/ 434520 w 904199"/>
                <a:gd name="connsiteY0" fmla="*/ 466757 h 481808"/>
                <a:gd name="connsiteX1" fmla="*/ 203609 w 904199"/>
                <a:gd name="connsiteY1" fmla="*/ 471679 h 481808"/>
                <a:gd name="connsiteX2" fmla="*/ 151783 w 904199"/>
                <a:gd name="connsiteY2" fmla="*/ 314501 h 481808"/>
                <a:gd name="connsiteX3" fmla="*/ 142121 w 904199"/>
                <a:gd name="connsiteY3" fmla="*/ 471679 h 481808"/>
                <a:gd name="connsiteX4" fmla="*/ 0 w 904199"/>
                <a:gd name="connsiteY4" fmla="*/ 471679 h 481808"/>
                <a:gd name="connsiteX5" fmla="*/ 12038 w 904199"/>
                <a:gd name="connsiteY5" fmla="*/ 61088 h 481808"/>
                <a:gd name="connsiteX6" fmla="*/ 281431 w 904199"/>
                <a:gd name="connsiteY6" fmla="*/ 2455 h 481808"/>
                <a:gd name="connsiteX7" fmla="*/ 663603 w 904199"/>
                <a:gd name="connsiteY7" fmla="*/ 0 h 481808"/>
                <a:gd name="connsiteX8" fmla="*/ 889336 w 904199"/>
                <a:gd name="connsiteY8" fmla="*/ 76656 h 481808"/>
                <a:gd name="connsiteX9" fmla="*/ 904199 w 904199"/>
                <a:gd name="connsiteY9" fmla="*/ 471680 h 481808"/>
                <a:gd name="connsiteX10" fmla="*/ 766477 w 904199"/>
                <a:gd name="connsiteY10" fmla="*/ 471680 h 481808"/>
                <a:gd name="connsiteX11" fmla="*/ 763453 w 904199"/>
                <a:gd name="connsiteY11" fmla="*/ 297041 h 481808"/>
                <a:gd name="connsiteX12" fmla="*/ 678491 w 904199"/>
                <a:gd name="connsiteY12" fmla="*/ 471680 h 481808"/>
                <a:gd name="connsiteX0" fmla="*/ 203609 w 904199"/>
                <a:gd name="connsiteY0" fmla="*/ 471679 h 471680"/>
                <a:gd name="connsiteX1" fmla="*/ 151783 w 904199"/>
                <a:gd name="connsiteY1" fmla="*/ 314501 h 471680"/>
                <a:gd name="connsiteX2" fmla="*/ 142121 w 904199"/>
                <a:gd name="connsiteY2" fmla="*/ 471679 h 471680"/>
                <a:gd name="connsiteX3" fmla="*/ 0 w 904199"/>
                <a:gd name="connsiteY3" fmla="*/ 471679 h 471680"/>
                <a:gd name="connsiteX4" fmla="*/ 12038 w 904199"/>
                <a:gd name="connsiteY4" fmla="*/ 61088 h 471680"/>
                <a:gd name="connsiteX5" fmla="*/ 281431 w 904199"/>
                <a:gd name="connsiteY5" fmla="*/ 2455 h 471680"/>
                <a:gd name="connsiteX6" fmla="*/ 663603 w 904199"/>
                <a:gd name="connsiteY6" fmla="*/ 0 h 471680"/>
                <a:gd name="connsiteX7" fmla="*/ 889336 w 904199"/>
                <a:gd name="connsiteY7" fmla="*/ 76656 h 471680"/>
                <a:gd name="connsiteX8" fmla="*/ 904199 w 904199"/>
                <a:gd name="connsiteY8" fmla="*/ 471680 h 471680"/>
                <a:gd name="connsiteX9" fmla="*/ 766477 w 904199"/>
                <a:gd name="connsiteY9" fmla="*/ 471680 h 471680"/>
                <a:gd name="connsiteX10" fmla="*/ 763453 w 904199"/>
                <a:gd name="connsiteY10" fmla="*/ 297041 h 471680"/>
                <a:gd name="connsiteX11" fmla="*/ 678491 w 904199"/>
                <a:gd name="connsiteY11" fmla="*/ 471680 h 47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4199" h="471680">
                  <a:moveTo>
                    <a:pt x="203609" y="471679"/>
                  </a:moveTo>
                  <a:lnTo>
                    <a:pt x="151783" y="314501"/>
                  </a:lnTo>
                  <a:lnTo>
                    <a:pt x="142121" y="471679"/>
                  </a:lnTo>
                  <a:lnTo>
                    <a:pt x="0" y="471679"/>
                  </a:lnTo>
                  <a:lnTo>
                    <a:pt x="12038" y="61088"/>
                  </a:lnTo>
                  <a:lnTo>
                    <a:pt x="281431" y="2455"/>
                  </a:lnTo>
                  <a:lnTo>
                    <a:pt x="663603" y="0"/>
                  </a:lnTo>
                  <a:lnTo>
                    <a:pt x="889336" y="76656"/>
                  </a:lnTo>
                  <a:lnTo>
                    <a:pt x="904199" y="471680"/>
                  </a:lnTo>
                  <a:lnTo>
                    <a:pt x="766477" y="471680"/>
                  </a:lnTo>
                  <a:lnTo>
                    <a:pt x="763453" y="297041"/>
                  </a:lnTo>
                  <a:lnTo>
                    <a:pt x="678491" y="471680"/>
                  </a:lnTo>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200"/>
            </a:p>
          </p:txBody>
        </p:sp>
        <p:sp>
          <p:nvSpPr>
            <p:cNvPr id="67" name="Frisur">
              <a:extLst>
                <a:ext uri="{FF2B5EF4-FFF2-40B4-BE49-F238E27FC236}">
                  <a16:creationId xmlns:a16="http://schemas.microsoft.com/office/drawing/2014/main" id="{F243925B-3D49-0048-A226-284ECB9B3996}"/>
                </a:ext>
              </a:extLst>
            </p:cNvPr>
            <p:cNvSpPr/>
            <p:nvPr/>
          </p:nvSpPr>
          <p:spPr>
            <a:xfrm>
              <a:off x="6658341" y="5296607"/>
              <a:ext cx="877818" cy="789159"/>
            </a:xfrm>
            <a:custGeom>
              <a:avLst/>
              <a:gdLst/>
              <a:ahLst/>
              <a:cxnLst>
                <a:cxn ang="3cd4">
                  <a:pos x="hc" y="t"/>
                </a:cxn>
                <a:cxn ang="cd2">
                  <a:pos x="l" y="vc"/>
                </a:cxn>
                <a:cxn ang="cd4">
                  <a:pos x="hc" y="b"/>
                </a:cxn>
                <a:cxn ang="0">
                  <a:pos x="r" y="vc"/>
                </a:cxn>
              </a:cxnLst>
              <a:rect l="l" t="t" r="r" b="b"/>
              <a:pathLst>
                <a:path w="902" h="811">
                  <a:moveTo>
                    <a:pt x="831" y="272"/>
                  </a:moveTo>
                  <a:cubicBezTo>
                    <a:pt x="905" y="412"/>
                    <a:pt x="897" y="435"/>
                    <a:pt x="851" y="553"/>
                  </a:cubicBezTo>
                  <a:cubicBezTo>
                    <a:pt x="1199" y="922"/>
                    <a:pt x="-347" y="874"/>
                    <a:pt x="73" y="539"/>
                  </a:cubicBezTo>
                  <a:cubicBezTo>
                    <a:pt x="69" y="441"/>
                    <a:pt x="31" y="403"/>
                    <a:pt x="108" y="322"/>
                  </a:cubicBezTo>
                  <a:cubicBezTo>
                    <a:pt x="75" y="-121"/>
                    <a:pt x="867" y="-78"/>
                    <a:pt x="831" y="272"/>
                  </a:cubicBezTo>
                  <a:close/>
                </a:path>
              </a:pathLst>
            </a:custGeom>
            <a:solidFill>
              <a:schemeClr val="tx1"/>
            </a:solidFill>
            <a:ln cap="flat">
              <a:noFill/>
              <a:prstDash val="solid"/>
            </a:ln>
          </p:spPr>
          <p:txBody>
            <a:bodyPr vert="horz" wrap="none" lIns="81647" tIns="40823" rIns="81647" bIns="40823" anchor="ctr" anchorCtr="1" compatLnSpc="0"/>
            <a:lstStyle/>
            <a:p>
              <a:pPr>
                <a:lnSpc>
                  <a:spcPct val="100000"/>
                </a:lnSpc>
                <a:spcBef>
                  <a:spcPts val="0"/>
                </a:spcBef>
              </a:pPr>
              <a:endParaRPr lang="de-DE" sz="1633" kern="1200">
                <a:latin typeface="Arial" pitchFamily="18"/>
                <a:ea typeface="Arial Unicode MS" pitchFamily="2"/>
                <a:cs typeface="Arial Unicode MS" pitchFamily="2"/>
              </a:endParaRPr>
            </a:p>
          </p:txBody>
        </p:sp>
        <p:sp>
          <p:nvSpPr>
            <p:cNvPr id="108" name="Freihandform 107">
              <a:extLst>
                <a:ext uri="{FF2B5EF4-FFF2-40B4-BE49-F238E27FC236}">
                  <a16:creationId xmlns:a16="http://schemas.microsoft.com/office/drawing/2014/main" id="{82EC600C-D862-DD4E-8DF7-76F64FC8588B}"/>
                </a:ext>
              </a:extLst>
            </p:cNvPr>
            <p:cNvSpPr/>
            <p:nvPr/>
          </p:nvSpPr>
          <p:spPr>
            <a:xfrm>
              <a:off x="10574355" y="5974795"/>
              <a:ext cx="294481" cy="203106"/>
            </a:xfrm>
            <a:custGeom>
              <a:avLst/>
              <a:gdLst>
                <a:gd name="connsiteX0" fmla="*/ 6786 w 294481"/>
                <a:gd name="connsiteY0" fmla="*/ 0 h 203106"/>
                <a:gd name="connsiteX1" fmla="*/ 288410 w 294481"/>
                <a:gd name="connsiteY1" fmla="*/ 29316 h 203106"/>
                <a:gd name="connsiteX2" fmla="*/ 294481 w 294481"/>
                <a:gd name="connsiteY2" fmla="*/ 203106 h 203106"/>
                <a:gd name="connsiteX3" fmla="*/ 0 w 294481"/>
                <a:gd name="connsiteY3" fmla="*/ 203106 h 203106"/>
              </a:gdLst>
              <a:ahLst/>
              <a:cxnLst>
                <a:cxn ang="0">
                  <a:pos x="connsiteX0" y="connsiteY0"/>
                </a:cxn>
                <a:cxn ang="0">
                  <a:pos x="connsiteX1" y="connsiteY1"/>
                </a:cxn>
                <a:cxn ang="0">
                  <a:pos x="connsiteX2" y="connsiteY2"/>
                </a:cxn>
                <a:cxn ang="0">
                  <a:pos x="connsiteX3" y="connsiteY3"/>
                </a:cxn>
              </a:cxnLst>
              <a:rect l="l" t="t" r="r" b="b"/>
              <a:pathLst>
                <a:path w="294481" h="203106">
                  <a:moveTo>
                    <a:pt x="6786" y="0"/>
                  </a:moveTo>
                  <a:lnTo>
                    <a:pt x="288410" y="29316"/>
                  </a:lnTo>
                  <a:lnTo>
                    <a:pt x="294481" y="203106"/>
                  </a:lnTo>
                  <a:lnTo>
                    <a:pt x="0" y="203106"/>
                  </a:lnTo>
                  <a:close/>
                </a:path>
              </a:pathLst>
            </a:custGeom>
            <a:solidFill>
              <a:srgbClr val="B2B2B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46" name="Gesicht">
              <a:extLst>
                <a:ext uri="{FF2B5EF4-FFF2-40B4-BE49-F238E27FC236}">
                  <a16:creationId xmlns:a16="http://schemas.microsoft.com/office/drawing/2014/main" id="{37D8FC81-288D-7A4A-9D68-7E1ADD698D05}"/>
                </a:ext>
              </a:extLst>
            </p:cNvPr>
            <p:cNvSpPr/>
            <p:nvPr/>
          </p:nvSpPr>
          <p:spPr>
            <a:xfrm>
              <a:off x="10451953" y="5383676"/>
              <a:ext cx="518889" cy="754295"/>
            </a:xfrm>
            <a:custGeom>
              <a:avLst/>
              <a:gdLst/>
              <a:ahLst/>
              <a:cxnLst>
                <a:cxn ang="3cd4">
                  <a:pos x="hc" y="t"/>
                </a:cxn>
                <a:cxn ang="cd2">
                  <a:pos x="l" y="vc"/>
                </a:cxn>
                <a:cxn ang="cd4">
                  <a:pos x="hc" y="b"/>
                </a:cxn>
                <a:cxn ang="0">
                  <a:pos x="r" y="vc"/>
                </a:cxn>
              </a:cxnLst>
              <a:rect l="l" t="t" r="r" b="b"/>
              <a:pathLst>
                <a:path w="627" h="911">
                  <a:moveTo>
                    <a:pt x="627" y="456"/>
                  </a:moveTo>
                  <a:cubicBezTo>
                    <a:pt x="627" y="539"/>
                    <a:pt x="614" y="610"/>
                    <a:pt x="585" y="683"/>
                  </a:cubicBezTo>
                  <a:cubicBezTo>
                    <a:pt x="556" y="755"/>
                    <a:pt x="520" y="808"/>
                    <a:pt x="470" y="850"/>
                  </a:cubicBezTo>
                  <a:cubicBezTo>
                    <a:pt x="420" y="892"/>
                    <a:pt x="371" y="911"/>
                    <a:pt x="314" y="911"/>
                  </a:cubicBezTo>
                  <a:cubicBezTo>
                    <a:pt x="256" y="911"/>
                    <a:pt x="207" y="892"/>
                    <a:pt x="157" y="850"/>
                  </a:cubicBezTo>
                  <a:cubicBezTo>
                    <a:pt x="107" y="808"/>
                    <a:pt x="70" y="755"/>
                    <a:pt x="42" y="683"/>
                  </a:cubicBezTo>
                  <a:cubicBezTo>
                    <a:pt x="13" y="610"/>
                    <a:pt x="0" y="539"/>
                    <a:pt x="0" y="456"/>
                  </a:cubicBezTo>
                  <a:cubicBezTo>
                    <a:pt x="0" y="372"/>
                    <a:pt x="13" y="301"/>
                    <a:pt x="42" y="228"/>
                  </a:cubicBezTo>
                  <a:cubicBezTo>
                    <a:pt x="70" y="155"/>
                    <a:pt x="107" y="103"/>
                    <a:pt x="157" y="61"/>
                  </a:cubicBezTo>
                  <a:cubicBezTo>
                    <a:pt x="207" y="19"/>
                    <a:pt x="256" y="0"/>
                    <a:pt x="314" y="0"/>
                  </a:cubicBezTo>
                  <a:cubicBezTo>
                    <a:pt x="371" y="0"/>
                    <a:pt x="420" y="19"/>
                    <a:pt x="470" y="61"/>
                  </a:cubicBezTo>
                  <a:cubicBezTo>
                    <a:pt x="520" y="103"/>
                    <a:pt x="556" y="155"/>
                    <a:pt x="585" y="228"/>
                  </a:cubicBezTo>
                  <a:cubicBezTo>
                    <a:pt x="614" y="301"/>
                    <a:pt x="627" y="372"/>
                    <a:pt x="627" y="456"/>
                  </a:cubicBezTo>
                  <a:close/>
                </a:path>
              </a:pathLst>
            </a:custGeom>
            <a:solidFill>
              <a:srgbClr val="B2B2B2"/>
            </a:solidFill>
            <a:ln cap="flat">
              <a:noFill/>
              <a:prstDash val="solid"/>
            </a:ln>
          </p:spPr>
          <p:txBody>
            <a:bodyPr vert="horz" wrap="none" lIns="163293" tIns="81646" rIns="163293" bIns="81646" anchor="ctr" anchorCtr="1" compatLnSpc="0"/>
            <a:lstStyle/>
            <a:p>
              <a:pPr>
                <a:lnSpc>
                  <a:spcPct val="100000"/>
                </a:lnSpc>
                <a:spcBef>
                  <a:spcPts val="0"/>
                </a:spcBef>
              </a:pPr>
              <a:endParaRPr lang="de-DE" sz="3266" kern="1200">
                <a:latin typeface="Arial" pitchFamily="18"/>
                <a:ea typeface="Arial Unicode MS" pitchFamily="2"/>
                <a:cs typeface="Arial Unicode MS" pitchFamily="2"/>
              </a:endParaRPr>
            </a:p>
          </p:txBody>
        </p:sp>
        <p:sp>
          <p:nvSpPr>
            <p:cNvPr id="133" name="Freihandform 132">
              <a:extLst>
                <a:ext uri="{FF2B5EF4-FFF2-40B4-BE49-F238E27FC236}">
                  <a16:creationId xmlns:a16="http://schemas.microsoft.com/office/drawing/2014/main" id="{248F40F7-196A-D345-882B-C7BD64D2547B}"/>
                </a:ext>
              </a:extLst>
            </p:cNvPr>
            <p:cNvSpPr/>
            <p:nvPr/>
          </p:nvSpPr>
          <p:spPr>
            <a:xfrm>
              <a:off x="10042915" y="6187804"/>
              <a:ext cx="1337555" cy="678399"/>
            </a:xfrm>
            <a:custGeom>
              <a:avLst/>
              <a:gdLst>
                <a:gd name="connsiteX0" fmla="*/ 982045 w 1337555"/>
                <a:gd name="connsiteY0" fmla="*/ 0 h 678399"/>
                <a:gd name="connsiteX1" fmla="*/ 1316301 w 1337555"/>
                <a:gd name="connsiteY1" fmla="*/ 113509 h 678399"/>
                <a:gd name="connsiteX2" fmla="*/ 1337555 w 1337555"/>
                <a:gd name="connsiteY2" fmla="*/ 678399 h 678399"/>
                <a:gd name="connsiteX3" fmla="*/ 1134030 w 1337555"/>
                <a:gd name="connsiteY3" fmla="*/ 678399 h 678399"/>
                <a:gd name="connsiteX4" fmla="*/ 1129899 w 1337555"/>
                <a:gd name="connsiteY4" fmla="*/ 439845 h 678399"/>
                <a:gd name="connsiteX5" fmla="*/ 1066747 w 1337555"/>
                <a:gd name="connsiteY5" fmla="*/ 678399 h 678399"/>
                <a:gd name="connsiteX6" fmla="*/ 243997 w 1337555"/>
                <a:gd name="connsiteY6" fmla="*/ 678399 h 678399"/>
                <a:gd name="connsiteX7" fmla="*/ 224165 w 1337555"/>
                <a:gd name="connsiteY7" fmla="*/ 465699 h 678399"/>
                <a:gd name="connsiteX8" fmla="*/ 211090 w 1337555"/>
                <a:gd name="connsiteY8" fmla="*/ 678399 h 678399"/>
                <a:gd name="connsiteX9" fmla="*/ 0 w 1337555"/>
                <a:gd name="connsiteY9" fmla="*/ 678399 h 678399"/>
                <a:gd name="connsiteX10" fmla="*/ 17237 w 1337555"/>
                <a:gd name="connsiteY10" fmla="*/ 90457 h 678399"/>
                <a:gd name="connsiteX11" fmla="*/ 416142 w 1337555"/>
                <a:gd name="connsiteY11" fmla="*/ 3636 h 67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37555" h="678399">
                  <a:moveTo>
                    <a:pt x="982045" y="0"/>
                  </a:moveTo>
                  <a:lnTo>
                    <a:pt x="1316301" y="113509"/>
                  </a:lnTo>
                  <a:lnTo>
                    <a:pt x="1337555" y="678399"/>
                  </a:lnTo>
                  <a:lnTo>
                    <a:pt x="1134030" y="678399"/>
                  </a:lnTo>
                  <a:lnTo>
                    <a:pt x="1129899" y="439845"/>
                  </a:lnTo>
                  <a:lnTo>
                    <a:pt x="1066747" y="678399"/>
                  </a:lnTo>
                  <a:lnTo>
                    <a:pt x="243997" y="678399"/>
                  </a:lnTo>
                  <a:lnTo>
                    <a:pt x="224165" y="465699"/>
                  </a:lnTo>
                  <a:lnTo>
                    <a:pt x="211090" y="678399"/>
                  </a:lnTo>
                  <a:lnTo>
                    <a:pt x="0" y="678399"/>
                  </a:lnTo>
                  <a:lnTo>
                    <a:pt x="17237" y="90457"/>
                  </a:lnTo>
                  <a:lnTo>
                    <a:pt x="416142" y="363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200"/>
            </a:p>
          </p:txBody>
        </p:sp>
        <p:sp>
          <p:nvSpPr>
            <p:cNvPr id="122" name="Freihandform 121">
              <a:extLst>
                <a:ext uri="{FF2B5EF4-FFF2-40B4-BE49-F238E27FC236}">
                  <a16:creationId xmlns:a16="http://schemas.microsoft.com/office/drawing/2014/main" id="{A472EED3-EE18-5449-8126-93B99E5A8DDC}"/>
                </a:ext>
              </a:extLst>
            </p:cNvPr>
            <p:cNvSpPr/>
            <p:nvPr/>
          </p:nvSpPr>
          <p:spPr>
            <a:xfrm>
              <a:off x="8534041" y="5996455"/>
              <a:ext cx="519132" cy="205264"/>
            </a:xfrm>
            <a:custGeom>
              <a:avLst/>
              <a:gdLst>
                <a:gd name="connsiteX0" fmla="*/ 6073 w 519132"/>
                <a:gd name="connsiteY0" fmla="*/ 203541 h 205264"/>
                <a:gd name="connsiteX1" fmla="*/ 175067 w 519132"/>
                <a:gd name="connsiteY1" fmla="*/ 205264 h 205264"/>
                <a:gd name="connsiteX2" fmla="*/ 0 w 519132"/>
                <a:gd name="connsiteY2" fmla="*/ 205264 h 205264"/>
                <a:gd name="connsiteX3" fmla="*/ 231361 w 519132"/>
                <a:gd name="connsiteY3" fmla="*/ 0 h 205264"/>
                <a:gd name="connsiteX4" fmla="*/ 512985 w 519132"/>
                <a:gd name="connsiteY4" fmla="*/ 29316 h 205264"/>
                <a:gd name="connsiteX5" fmla="*/ 519132 w 519132"/>
                <a:gd name="connsiteY5" fmla="*/ 205264 h 205264"/>
                <a:gd name="connsiteX6" fmla="*/ 224503 w 519132"/>
                <a:gd name="connsiteY6" fmla="*/ 205264 h 205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132" h="205264">
                  <a:moveTo>
                    <a:pt x="6073" y="203541"/>
                  </a:moveTo>
                  <a:lnTo>
                    <a:pt x="175067" y="205264"/>
                  </a:lnTo>
                  <a:lnTo>
                    <a:pt x="0" y="205264"/>
                  </a:lnTo>
                  <a:close/>
                  <a:moveTo>
                    <a:pt x="231361" y="0"/>
                  </a:moveTo>
                  <a:lnTo>
                    <a:pt x="512985" y="29316"/>
                  </a:lnTo>
                  <a:lnTo>
                    <a:pt x="519132" y="205264"/>
                  </a:lnTo>
                  <a:lnTo>
                    <a:pt x="224503" y="205264"/>
                  </a:lnTo>
                  <a:close/>
                </a:path>
              </a:pathLst>
            </a:custGeom>
            <a:solidFill>
              <a:srgbClr val="B2B2B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79" name="Gesicht">
              <a:extLst>
                <a:ext uri="{FF2B5EF4-FFF2-40B4-BE49-F238E27FC236}">
                  <a16:creationId xmlns:a16="http://schemas.microsoft.com/office/drawing/2014/main" id="{5A9438BD-D52F-CA47-A420-C7A76FB2A8E2}"/>
                </a:ext>
              </a:extLst>
            </p:cNvPr>
            <p:cNvSpPr/>
            <p:nvPr/>
          </p:nvSpPr>
          <p:spPr>
            <a:xfrm>
              <a:off x="8636215" y="5405336"/>
              <a:ext cx="518889" cy="754295"/>
            </a:xfrm>
            <a:custGeom>
              <a:avLst/>
              <a:gdLst/>
              <a:ahLst/>
              <a:cxnLst>
                <a:cxn ang="3cd4">
                  <a:pos x="hc" y="t"/>
                </a:cxn>
                <a:cxn ang="cd2">
                  <a:pos x="l" y="vc"/>
                </a:cxn>
                <a:cxn ang="cd4">
                  <a:pos x="hc" y="b"/>
                </a:cxn>
                <a:cxn ang="0">
                  <a:pos x="r" y="vc"/>
                </a:cxn>
              </a:cxnLst>
              <a:rect l="l" t="t" r="r" b="b"/>
              <a:pathLst>
                <a:path w="627" h="911">
                  <a:moveTo>
                    <a:pt x="627" y="456"/>
                  </a:moveTo>
                  <a:cubicBezTo>
                    <a:pt x="627" y="539"/>
                    <a:pt x="614" y="610"/>
                    <a:pt x="585" y="683"/>
                  </a:cubicBezTo>
                  <a:cubicBezTo>
                    <a:pt x="556" y="755"/>
                    <a:pt x="520" y="808"/>
                    <a:pt x="470" y="850"/>
                  </a:cubicBezTo>
                  <a:cubicBezTo>
                    <a:pt x="420" y="892"/>
                    <a:pt x="371" y="911"/>
                    <a:pt x="314" y="911"/>
                  </a:cubicBezTo>
                  <a:cubicBezTo>
                    <a:pt x="256" y="911"/>
                    <a:pt x="207" y="892"/>
                    <a:pt x="157" y="850"/>
                  </a:cubicBezTo>
                  <a:cubicBezTo>
                    <a:pt x="107" y="808"/>
                    <a:pt x="70" y="755"/>
                    <a:pt x="42" y="683"/>
                  </a:cubicBezTo>
                  <a:cubicBezTo>
                    <a:pt x="13" y="610"/>
                    <a:pt x="0" y="539"/>
                    <a:pt x="0" y="456"/>
                  </a:cubicBezTo>
                  <a:cubicBezTo>
                    <a:pt x="0" y="372"/>
                    <a:pt x="13" y="301"/>
                    <a:pt x="42" y="228"/>
                  </a:cubicBezTo>
                  <a:cubicBezTo>
                    <a:pt x="70" y="155"/>
                    <a:pt x="107" y="103"/>
                    <a:pt x="157" y="61"/>
                  </a:cubicBezTo>
                  <a:cubicBezTo>
                    <a:pt x="207" y="19"/>
                    <a:pt x="256" y="0"/>
                    <a:pt x="314" y="0"/>
                  </a:cubicBezTo>
                  <a:cubicBezTo>
                    <a:pt x="371" y="0"/>
                    <a:pt x="420" y="19"/>
                    <a:pt x="470" y="61"/>
                  </a:cubicBezTo>
                  <a:cubicBezTo>
                    <a:pt x="520" y="103"/>
                    <a:pt x="556" y="155"/>
                    <a:pt x="585" y="228"/>
                  </a:cubicBezTo>
                  <a:cubicBezTo>
                    <a:pt x="614" y="301"/>
                    <a:pt x="627" y="372"/>
                    <a:pt x="627" y="456"/>
                  </a:cubicBezTo>
                  <a:close/>
                </a:path>
              </a:pathLst>
            </a:custGeom>
            <a:solidFill>
              <a:srgbClr val="B2B2B2"/>
            </a:solidFill>
            <a:ln cap="flat">
              <a:noFill/>
              <a:prstDash val="solid"/>
            </a:ln>
          </p:spPr>
          <p:txBody>
            <a:bodyPr vert="horz" wrap="none" lIns="163293" tIns="81646" rIns="163293" bIns="81646" anchor="ctr" anchorCtr="1" compatLnSpc="0"/>
            <a:lstStyle/>
            <a:p>
              <a:pPr>
                <a:lnSpc>
                  <a:spcPct val="100000"/>
                </a:lnSpc>
                <a:spcBef>
                  <a:spcPts val="0"/>
                </a:spcBef>
              </a:pPr>
              <a:endParaRPr lang="de-DE" sz="3266" kern="1200">
                <a:latin typeface="Arial" pitchFamily="18"/>
                <a:ea typeface="Arial Unicode MS" pitchFamily="2"/>
                <a:cs typeface="Arial Unicode MS" pitchFamily="2"/>
              </a:endParaRPr>
            </a:p>
          </p:txBody>
        </p:sp>
        <p:sp>
          <p:nvSpPr>
            <p:cNvPr id="89" name="Shirt">
              <a:extLst>
                <a:ext uri="{FF2B5EF4-FFF2-40B4-BE49-F238E27FC236}">
                  <a16:creationId xmlns:a16="http://schemas.microsoft.com/office/drawing/2014/main" id="{F3BC3625-F9E1-D145-BD6A-580D5AA6D0BF}"/>
                </a:ext>
              </a:extLst>
            </p:cNvPr>
            <p:cNvSpPr/>
            <p:nvPr/>
          </p:nvSpPr>
          <p:spPr>
            <a:xfrm>
              <a:off x="8221335" y="6167761"/>
              <a:ext cx="1338897" cy="698442"/>
            </a:xfrm>
            <a:custGeom>
              <a:avLst/>
              <a:gdLst>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257272 w 904199"/>
                <a:gd name="connsiteY14" fmla="*/ 6758 h 471680"/>
                <a:gd name="connsiteX15" fmla="*/ 663603 w 904199"/>
                <a:gd name="connsiteY15"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663603 w 904199"/>
                <a:gd name="connsiteY14"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81431 w 904199"/>
                <a:gd name="connsiteY13" fmla="*/ 2455 h 471680"/>
                <a:gd name="connsiteX14" fmla="*/ 663603 w 904199"/>
                <a:gd name="connsiteY14" fmla="*/ 0 h 471680"/>
                <a:gd name="connsiteX0" fmla="*/ 663603 w 904199"/>
                <a:gd name="connsiteY0" fmla="*/ 0 h 481808"/>
                <a:gd name="connsiteX1" fmla="*/ 889336 w 904199"/>
                <a:gd name="connsiteY1" fmla="*/ 76656 h 481808"/>
                <a:gd name="connsiteX2" fmla="*/ 904199 w 904199"/>
                <a:gd name="connsiteY2" fmla="*/ 471680 h 481808"/>
                <a:gd name="connsiteX3" fmla="*/ 766477 w 904199"/>
                <a:gd name="connsiteY3" fmla="*/ 471680 h 481808"/>
                <a:gd name="connsiteX4" fmla="*/ 763453 w 904199"/>
                <a:gd name="connsiteY4" fmla="*/ 297041 h 481808"/>
                <a:gd name="connsiteX5" fmla="*/ 678491 w 904199"/>
                <a:gd name="connsiteY5" fmla="*/ 471680 h 481808"/>
                <a:gd name="connsiteX6" fmla="*/ 434520 w 904199"/>
                <a:gd name="connsiteY6" fmla="*/ 466757 h 481808"/>
                <a:gd name="connsiteX7" fmla="*/ 203609 w 904199"/>
                <a:gd name="connsiteY7" fmla="*/ 471679 h 481808"/>
                <a:gd name="connsiteX8" fmla="*/ 151783 w 904199"/>
                <a:gd name="connsiteY8" fmla="*/ 314501 h 481808"/>
                <a:gd name="connsiteX9" fmla="*/ 142121 w 904199"/>
                <a:gd name="connsiteY9" fmla="*/ 471679 h 481808"/>
                <a:gd name="connsiteX10" fmla="*/ 0 w 904199"/>
                <a:gd name="connsiteY10" fmla="*/ 471679 h 481808"/>
                <a:gd name="connsiteX11" fmla="*/ 12038 w 904199"/>
                <a:gd name="connsiteY11" fmla="*/ 61088 h 481808"/>
                <a:gd name="connsiteX12" fmla="*/ 281431 w 904199"/>
                <a:gd name="connsiteY12" fmla="*/ 2455 h 481808"/>
                <a:gd name="connsiteX13" fmla="*/ 663603 w 904199"/>
                <a:gd name="connsiteY13" fmla="*/ 0 h 481808"/>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203609 w 904199"/>
                <a:gd name="connsiteY6" fmla="*/ 471679 h 471680"/>
                <a:gd name="connsiteX7" fmla="*/ 151783 w 904199"/>
                <a:gd name="connsiteY7" fmla="*/ 314501 h 471680"/>
                <a:gd name="connsiteX8" fmla="*/ 142121 w 904199"/>
                <a:gd name="connsiteY8" fmla="*/ 471679 h 471680"/>
                <a:gd name="connsiteX9" fmla="*/ 0 w 904199"/>
                <a:gd name="connsiteY9" fmla="*/ 471679 h 471680"/>
                <a:gd name="connsiteX10" fmla="*/ 12038 w 904199"/>
                <a:gd name="connsiteY10" fmla="*/ 61088 h 471680"/>
                <a:gd name="connsiteX11" fmla="*/ 281431 w 904199"/>
                <a:gd name="connsiteY11" fmla="*/ 2455 h 471680"/>
                <a:gd name="connsiteX12" fmla="*/ 663603 w 904199"/>
                <a:gd name="connsiteY12" fmla="*/ 0 h 47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4199" h="471680">
                  <a:moveTo>
                    <a:pt x="663603" y="0"/>
                  </a:moveTo>
                  <a:lnTo>
                    <a:pt x="889336" y="76656"/>
                  </a:lnTo>
                  <a:lnTo>
                    <a:pt x="904199" y="471680"/>
                  </a:lnTo>
                  <a:lnTo>
                    <a:pt x="766477" y="471680"/>
                  </a:lnTo>
                  <a:lnTo>
                    <a:pt x="763453" y="297041"/>
                  </a:lnTo>
                  <a:lnTo>
                    <a:pt x="678491" y="471680"/>
                  </a:lnTo>
                  <a:lnTo>
                    <a:pt x="203609" y="471679"/>
                  </a:lnTo>
                  <a:lnTo>
                    <a:pt x="151783" y="314501"/>
                  </a:lnTo>
                  <a:lnTo>
                    <a:pt x="142121" y="471679"/>
                  </a:lnTo>
                  <a:lnTo>
                    <a:pt x="0" y="471679"/>
                  </a:lnTo>
                  <a:lnTo>
                    <a:pt x="12038" y="61088"/>
                  </a:lnTo>
                  <a:lnTo>
                    <a:pt x="281431" y="2455"/>
                  </a:lnTo>
                  <a:lnTo>
                    <a:pt x="663603"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200"/>
            </a:p>
          </p:txBody>
        </p:sp>
        <p:grpSp>
          <p:nvGrpSpPr>
            <p:cNvPr id="93" name="Frisur">
              <a:extLst>
                <a:ext uri="{FF2B5EF4-FFF2-40B4-BE49-F238E27FC236}">
                  <a16:creationId xmlns:a16="http://schemas.microsoft.com/office/drawing/2014/main" id="{9AC266B8-15B6-3248-AD0D-1FF772715FB6}"/>
                </a:ext>
              </a:extLst>
            </p:cNvPr>
            <p:cNvGrpSpPr/>
            <p:nvPr/>
          </p:nvGrpSpPr>
          <p:grpSpPr>
            <a:xfrm>
              <a:off x="8571985" y="5262581"/>
              <a:ext cx="637598" cy="710130"/>
              <a:chOff x="12063413" y="5536278"/>
              <a:chExt cx="493797" cy="549970"/>
            </a:xfrm>
            <a:solidFill>
              <a:schemeClr val="tx1"/>
            </a:solidFill>
          </p:grpSpPr>
          <p:sp>
            <p:nvSpPr>
              <p:cNvPr id="94" name="Freeform: Shape 71">
                <a:extLst>
                  <a:ext uri="{FF2B5EF4-FFF2-40B4-BE49-F238E27FC236}">
                    <a16:creationId xmlns:a16="http://schemas.microsoft.com/office/drawing/2014/main" id="{64466FD1-7C84-EE4E-B60C-0B2724DE653C}"/>
                  </a:ext>
                </a:extLst>
              </p:cNvPr>
              <p:cNvSpPr/>
              <p:nvPr/>
            </p:nvSpPr>
            <p:spPr>
              <a:xfrm>
                <a:off x="12063413" y="5620537"/>
                <a:ext cx="493797" cy="465711"/>
              </a:xfrm>
              <a:custGeom>
                <a:avLst/>
                <a:gdLst/>
                <a:ahLst/>
                <a:cxnLst>
                  <a:cxn ang="3cd4">
                    <a:pos x="hc" y="t"/>
                  </a:cxn>
                  <a:cxn ang="cd2">
                    <a:pos x="l" y="vc"/>
                  </a:cxn>
                  <a:cxn ang="cd4">
                    <a:pos x="hc" y="b"/>
                  </a:cxn>
                  <a:cxn ang="0">
                    <a:pos x="r" y="vc"/>
                  </a:cxn>
                </a:cxnLst>
                <a:rect l="l" t="t" r="r" b="b"/>
                <a:pathLst>
                  <a:path w="757" h="714">
                    <a:moveTo>
                      <a:pt x="409" y="0"/>
                    </a:moveTo>
                    <a:cubicBezTo>
                      <a:pt x="372" y="-1"/>
                      <a:pt x="329" y="3"/>
                      <a:pt x="280" y="12"/>
                    </a:cubicBezTo>
                    <a:cubicBezTo>
                      <a:pt x="-142" y="111"/>
                      <a:pt x="15" y="522"/>
                      <a:pt x="102" y="588"/>
                    </a:cubicBezTo>
                    <a:cubicBezTo>
                      <a:pt x="261" y="744"/>
                      <a:pt x="501" y="771"/>
                      <a:pt x="695" y="577"/>
                    </a:cubicBezTo>
                    <a:cubicBezTo>
                      <a:pt x="787" y="474"/>
                      <a:pt x="835" y="-15"/>
                      <a:pt x="409" y="0"/>
                    </a:cubicBezTo>
                    <a:close/>
                  </a:path>
                </a:pathLst>
              </a:custGeom>
              <a:grpFill/>
              <a:ln cap="flat">
                <a:noFill/>
                <a:prstDash val="solid"/>
              </a:ln>
            </p:spPr>
            <p:txBody>
              <a:bodyPr vert="horz" wrap="none" lIns="81647" tIns="40823" rIns="81647" bIns="40823" anchor="ctr" anchorCtr="1" compatLnSpc="0"/>
              <a:lstStyle/>
              <a:p>
                <a:pPr>
                  <a:lnSpc>
                    <a:spcPct val="100000"/>
                  </a:lnSpc>
                  <a:spcBef>
                    <a:spcPts val="0"/>
                  </a:spcBef>
                </a:pPr>
                <a:endParaRPr lang="de-DE" sz="1633" kern="1200">
                  <a:latin typeface="Arial" pitchFamily="18"/>
                  <a:ea typeface="Arial Unicode MS" pitchFamily="2"/>
                  <a:cs typeface="Arial Unicode MS" pitchFamily="2"/>
                </a:endParaRPr>
              </a:p>
            </p:txBody>
          </p:sp>
          <p:sp>
            <p:nvSpPr>
              <p:cNvPr id="95" name="Freeform: Shape 72">
                <a:extLst>
                  <a:ext uri="{FF2B5EF4-FFF2-40B4-BE49-F238E27FC236}">
                    <a16:creationId xmlns:a16="http://schemas.microsoft.com/office/drawing/2014/main" id="{3A113143-3E6B-4B4F-89B7-388B7EBA1483}"/>
                  </a:ext>
                </a:extLst>
              </p:cNvPr>
              <p:cNvSpPr/>
              <p:nvPr/>
            </p:nvSpPr>
            <p:spPr>
              <a:xfrm>
                <a:off x="12301820" y="5536278"/>
                <a:ext cx="218812" cy="146963"/>
              </a:xfrm>
              <a:custGeom>
                <a:avLst/>
                <a:gdLst/>
                <a:ahLst/>
                <a:cxnLst>
                  <a:cxn ang="3cd4">
                    <a:pos x="hc" y="t"/>
                  </a:cxn>
                  <a:cxn ang="cd2">
                    <a:pos x="l" y="vc"/>
                  </a:cxn>
                  <a:cxn ang="cd4">
                    <a:pos x="hc" y="b"/>
                  </a:cxn>
                  <a:cxn ang="0">
                    <a:pos x="r" y="vc"/>
                  </a:cxn>
                </a:cxnLst>
                <a:rect l="l" t="t" r="r" b="b"/>
                <a:pathLst>
                  <a:path w="336" h="226">
                    <a:moveTo>
                      <a:pt x="1" y="73"/>
                    </a:moveTo>
                    <a:cubicBezTo>
                      <a:pt x="-2" y="93"/>
                      <a:pt x="2" y="111"/>
                      <a:pt x="16" y="131"/>
                    </a:cubicBezTo>
                    <a:cubicBezTo>
                      <a:pt x="29" y="152"/>
                      <a:pt x="47" y="168"/>
                      <a:pt x="73" y="184"/>
                    </a:cubicBezTo>
                    <a:cubicBezTo>
                      <a:pt x="98" y="200"/>
                      <a:pt x="123" y="211"/>
                      <a:pt x="154" y="218"/>
                    </a:cubicBezTo>
                    <a:cubicBezTo>
                      <a:pt x="184" y="225"/>
                      <a:pt x="212" y="228"/>
                      <a:pt x="240" y="224"/>
                    </a:cubicBezTo>
                    <a:cubicBezTo>
                      <a:pt x="268" y="221"/>
                      <a:pt x="288" y="212"/>
                      <a:pt x="306" y="199"/>
                    </a:cubicBezTo>
                    <a:cubicBezTo>
                      <a:pt x="323" y="186"/>
                      <a:pt x="333" y="172"/>
                      <a:pt x="336" y="152"/>
                    </a:cubicBezTo>
                    <a:cubicBezTo>
                      <a:pt x="338" y="133"/>
                      <a:pt x="333" y="114"/>
                      <a:pt x="320" y="93"/>
                    </a:cubicBezTo>
                    <a:cubicBezTo>
                      <a:pt x="306" y="73"/>
                      <a:pt x="289" y="56"/>
                      <a:pt x="264" y="40"/>
                    </a:cubicBezTo>
                    <a:cubicBezTo>
                      <a:pt x="238" y="24"/>
                      <a:pt x="212" y="15"/>
                      <a:pt x="182" y="7"/>
                    </a:cubicBezTo>
                    <a:cubicBezTo>
                      <a:pt x="151" y="0"/>
                      <a:pt x="125" y="-2"/>
                      <a:pt x="97" y="1"/>
                    </a:cubicBezTo>
                    <a:cubicBezTo>
                      <a:pt x="69" y="5"/>
                      <a:pt x="47" y="12"/>
                      <a:pt x="30" y="25"/>
                    </a:cubicBezTo>
                    <a:cubicBezTo>
                      <a:pt x="12" y="39"/>
                      <a:pt x="4" y="54"/>
                      <a:pt x="1" y="73"/>
                    </a:cubicBezTo>
                    <a:close/>
                  </a:path>
                </a:pathLst>
              </a:custGeom>
              <a:grpFill/>
              <a:ln cap="flat">
                <a:noFill/>
                <a:prstDash val="solid"/>
              </a:ln>
            </p:spPr>
            <p:txBody>
              <a:bodyPr vert="horz" wrap="none" lIns="81647" tIns="40823" rIns="81647" bIns="40823" anchor="ctr" anchorCtr="1" compatLnSpc="0"/>
              <a:lstStyle/>
              <a:p>
                <a:pPr>
                  <a:lnSpc>
                    <a:spcPct val="100000"/>
                  </a:lnSpc>
                  <a:spcBef>
                    <a:spcPts val="0"/>
                  </a:spcBef>
                </a:pPr>
                <a:endParaRPr lang="de-DE" sz="1633" kern="1200">
                  <a:latin typeface="Arial" pitchFamily="18"/>
                  <a:ea typeface="Arial Unicode MS" pitchFamily="2"/>
                  <a:cs typeface="Arial Unicode MS" pitchFamily="2"/>
                </a:endParaRPr>
              </a:p>
            </p:txBody>
          </p:sp>
        </p:grpSp>
        <p:sp>
          <p:nvSpPr>
            <p:cNvPr id="124" name="Freihandform 123">
              <a:extLst>
                <a:ext uri="{FF2B5EF4-FFF2-40B4-BE49-F238E27FC236}">
                  <a16:creationId xmlns:a16="http://schemas.microsoft.com/office/drawing/2014/main" id="{77D307A9-8FAD-E041-98E5-25C5EDC1FCE4}"/>
                </a:ext>
              </a:extLst>
            </p:cNvPr>
            <p:cNvSpPr/>
            <p:nvPr/>
          </p:nvSpPr>
          <p:spPr>
            <a:xfrm>
              <a:off x="5084978" y="5971599"/>
              <a:ext cx="294353" cy="201234"/>
            </a:xfrm>
            <a:custGeom>
              <a:avLst/>
              <a:gdLst>
                <a:gd name="connsiteX0" fmla="*/ 6723 w 294353"/>
                <a:gd name="connsiteY0" fmla="*/ 0 h 201234"/>
                <a:gd name="connsiteX1" fmla="*/ 288348 w 294353"/>
                <a:gd name="connsiteY1" fmla="*/ 29316 h 201234"/>
                <a:gd name="connsiteX2" fmla="*/ 294353 w 294353"/>
                <a:gd name="connsiteY2" fmla="*/ 201234 h 201234"/>
                <a:gd name="connsiteX3" fmla="*/ 0 w 294353"/>
                <a:gd name="connsiteY3" fmla="*/ 201234 h 201234"/>
              </a:gdLst>
              <a:ahLst/>
              <a:cxnLst>
                <a:cxn ang="0">
                  <a:pos x="connsiteX0" y="connsiteY0"/>
                </a:cxn>
                <a:cxn ang="0">
                  <a:pos x="connsiteX1" y="connsiteY1"/>
                </a:cxn>
                <a:cxn ang="0">
                  <a:pos x="connsiteX2" y="connsiteY2"/>
                </a:cxn>
                <a:cxn ang="0">
                  <a:pos x="connsiteX3" y="connsiteY3"/>
                </a:cxn>
              </a:cxnLst>
              <a:rect l="l" t="t" r="r" b="b"/>
              <a:pathLst>
                <a:path w="294353" h="201234">
                  <a:moveTo>
                    <a:pt x="6723" y="0"/>
                  </a:moveTo>
                  <a:lnTo>
                    <a:pt x="288348" y="29316"/>
                  </a:lnTo>
                  <a:lnTo>
                    <a:pt x="294353" y="201234"/>
                  </a:lnTo>
                  <a:lnTo>
                    <a:pt x="0" y="201234"/>
                  </a:lnTo>
                  <a:close/>
                </a:path>
              </a:pathLst>
            </a:custGeom>
            <a:solidFill>
              <a:srgbClr val="B2B2B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54" name="Gesicht">
              <a:extLst>
                <a:ext uri="{FF2B5EF4-FFF2-40B4-BE49-F238E27FC236}">
                  <a16:creationId xmlns:a16="http://schemas.microsoft.com/office/drawing/2014/main" id="{0BA2C29A-231C-794E-B439-6C74B67AA03E}"/>
                </a:ext>
              </a:extLst>
            </p:cNvPr>
            <p:cNvSpPr/>
            <p:nvPr/>
          </p:nvSpPr>
          <p:spPr>
            <a:xfrm>
              <a:off x="4962513" y="5380481"/>
              <a:ext cx="518889" cy="754296"/>
            </a:xfrm>
            <a:custGeom>
              <a:avLst/>
              <a:gdLst/>
              <a:ahLst/>
              <a:cxnLst>
                <a:cxn ang="3cd4">
                  <a:pos x="hc" y="t"/>
                </a:cxn>
                <a:cxn ang="cd2">
                  <a:pos x="l" y="vc"/>
                </a:cxn>
                <a:cxn ang="cd4">
                  <a:pos x="hc" y="b"/>
                </a:cxn>
                <a:cxn ang="0">
                  <a:pos x="r" y="vc"/>
                </a:cxn>
              </a:cxnLst>
              <a:rect l="l" t="t" r="r" b="b"/>
              <a:pathLst>
                <a:path w="627" h="911">
                  <a:moveTo>
                    <a:pt x="627" y="456"/>
                  </a:moveTo>
                  <a:cubicBezTo>
                    <a:pt x="627" y="539"/>
                    <a:pt x="614" y="610"/>
                    <a:pt x="585" y="683"/>
                  </a:cubicBezTo>
                  <a:cubicBezTo>
                    <a:pt x="556" y="755"/>
                    <a:pt x="520" y="808"/>
                    <a:pt x="470" y="850"/>
                  </a:cubicBezTo>
                  <a:cubicBezTo>
                    <a:pt x="420" y="892"/>
                    <a:pt x="371" y="911"/>
                    <a:pt x="314" y="911"/>
                  </a:cubicBezTo>
                  <a:cubicBezTo>
                    <a:pt x="256" y="911"/>
                    <a:pt x="207" y="892"/>
                    <a:pt x="157" y="850"/>
                  </a:cubicBezTo>
                  <a:cubicBezTo>
                    <a:pt x="107" y="808"/>
                    <a:pt x="70" y="755"/>
                    <a:pt x="42" y="683"/>
                  </a:cubicBezTo>
                  <a:cubicBezTo>
                    <a:pt x="13" y="610"/>
                    <a:pt x="0" y="539"/>
                    <a:pt x="0" y="456"/>
                  </a:cubicBezTo>
                  <a:cubicBezTo>
                    <a:pt x="0" y="372"/>
                    <a:pt x="13" y="301"/>
                    <a:pt x="42" y="228"/>
                  </a:cubicBezTo>
                  <a:cubicBezTo>
                    <a:pt x="70" y="155"/>
                    <a:pt x="107" y="103"/>
                    <a:pt x="157" y="61"/>
                  </a:cubicBezTo>
                  <a:cubicBezTo>
                    <a:pt x="207" y="19"/>
                    <a:pt x="256" y="0"/>
                    <a:pt x="314" y="0"/>
                  </a:cubicBezTo>
                  <a:cubicBezTo>
                    <a:pt x="371" y="0"/>
                    <a:pt x="420" y="19"/>
                    <a:pt x="470" y="61"/>
                  </a:cubicBezTo>
                  <a:cubicBezTo>
                    <a:pt x="520" y="103"/>
                    <a:pt x="556" y="155"/>
                    <a:pt x="585" y="228"/>
                  </a:cubicBezTo>
                  <a:cubicBezTo>
                    <a:pt x="614" y="301"/>
                    <a:pt x="627" y="372"/>
                    <a:pt x="627" y="456"/>
                  </a:cubicBezTo>
                  <a:close/>
                </a:path>
              </a:pathLst>
            </a:custGeom>
            <a:solidFill>
              <a:srgbClr val="B2B2B2"/>
            </a:solidFill>
            <a:ln cap="flat">
              <a:noFill/>
              <a:prstDash val="solid"/>
            </a:ln>
          </p:spPr>
          <p:txBody>
            <a:bodyPr vert="horz" wrap="none" lIns="163293" tIns="81646" rIns="163293" bIns="81646" anchor="ctr" anchorCtr="1" compatLnSpc="0"/>
            <a:lstStyle/>
            <a:p>
              <a:pPr>
                <a:lnSpc>
                  <a:spcPct val="100000"/>
                </a:lnSpc>
                <a:spcBef>
                  <a:spcPts val="0"/>
                </a:spcBef>
              </a:pPr>
              <a:endParaRPr lang="de-DE" sz="3266" kern="1200">
                <a:latin typeface="Arial" pitchFamily="18"/>
                <a:ea typeface="Arial Unicode MS" pitchFamily="2"/>
                <a:cs typeface="Arial Unicode MS" pitchFamily="2"/>
              </a:endParaRPr>
            </a:p>
          </p:txBody>
        </p:sp>
        <p:sp>
          <p:nvSpPr>
            <p:cNvPr id="134" name="Freihandform 133">
              <a:extLst>
                <a:ext uri="{FF2B5EF4-FFF2-40B4-BE49-F238E27FC236}">
                  <a16:creationId xmlns:a16="http://schemas.microsoft.com/office/drawing/2014/main" id="{8E62CF09-CCA4-994B-82B6-298802092E37}"/>
                </a:ext>
              </a:extLst>
            </p:cNvPr>
            <p:cNvSpPr/>
            <p:nvPr/>
          </p:nvSpPr>
          <p:spPr>
            <a:xfrm>
              <a:off x="4568520" y="6181305"/>
              <a:ext cx="1337990" cy="684898"/>
            </a:xfrm>
            <a:custGeom>
              <a:avLst/>
              <a:gdLst>
                <a:gd name="connsiteX0" fmla="*/ 982236 w 1337990"/>
                <a:gd name="connsiteY0" fmla="*/ 0 h 684898"/>
                <a:gd name="connsiteX1" fmla="*/ 1316491 w 1337990"/>
                <a:gd name="connsiteY1" fmla="*/ 113509 h 684898"/>
                <a:gd name="connsiteX2" fmla="*/ 1337990 w 1337990"/>
                <a:gd name="connsiteY2" fmla="*/ 684898 h 684898"/>
                <a:gd name="connsiteX3" fmla="*/ 1134332 w 1337990"/>
                <a:gd name="connsiteY3" fmla="*/ 684898 h 684898"/>
                <a:gd name="connsiteX4" fmla="*/ 1130089 w 1337990"/>
                <a:gd name="connsiteY4" fmla="*/ 439844 h 684898"/>
                <a:gd name="connsiteX5" fmla="*/ 1102897 w 1337990"/>
                <a:gd name="connsiteY5" fmla="*/ 684898 h 684898"/>
                <a:gd name="connsiteX6" fmla="*/ 244793 w 1337990"/>
                <a:gd name="connsiteY6" fmla="*/ 684898 h 684898"/>
                <a:gd name="connsiteX7" fmla="*/ 224356 w 1337990"/>
                <a:gd name="connsiteY7" fmla="*/ 465698 h 684898"/>
                <a:gd name="connsiteX8" fmla="*/ 210882 w 1337990"/>
                <a:gd name="connsiteY8" fmla="*/ 684898 h 684898"/>
                <a:gd name="connsiteX9" fmla="*/ 0 w 1337990"/>
                <a:gd name="connsiteY9" fmla="*/ 684898 h 684898"/>
                <a:gd name="connsiteX10" fmla="*/ 17429 w 1337990"/>
                <a:gd name="connsiteY10" fmla="*/ 90456 h 684898"/>
                <a:gd name="connsiteX11" fmla="*/ 416333 w 1337990"/>
                <a:gd name="connsiteY11" fmla="*/ 3635 h 684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37990" h="684898">
                  <a:moveTo>
                    <a:pt x="982236" y="0"/>
                  </a:moveTo>
                  <a:lnTo>
                    <a:pt x="1316491" y="113509"/>
                  </a:lnTo>
                  <a:lnTo>
                    <a:pt x="1337990" y="684898"/>
                  </a:lnTo>
                  <a:lnTo>
                    <a:pt x="1134332" y="684898"/>
                  </a:lnTo>
                  <a:lnTo>
                    <a:pt x="1130089" y="439844"/>
                  </a:lnTo>
                  <a:lnTo>
                    <a:pt x="1102897" y="684898"/>
                  </a:lnTo>
                  <a:lnTo>
                    <a:pt x="244793" y="684898"/>
                  </a:lnTo>
                  <a:lnTo>
                    <a:pt x="224356" y="465698"/>
                  </a:lnTo>
                  <a:lnTo>
                    <a:pt x="210882" y="684898"/>
                  </a:lnTo>
                  <a:lnTo>
                    <a:pt x="0" y="684898"/>
                  </a:lnTo>
                  <a:lnTo>
                    <a:pt x="17429" y="90456"/>
                  </a:lnTo>
                  <a:lnTo>
                    <a:pt x="416333" y="363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200" dirty="0"/>
            </a:p>
          </p:txBody>
        </p:sp>
        <p:sp>
          <p:nvSpPr>
            <p:cNvPr id="125" name="Freihandform 124">
              <a:extLst>
                <a:ext uri="{FF2B5EF4-FFF2-40B4-BE49-F238E27FC236}">
                  <a16:creationId xmlns:a16="http://schemas.microsoft.com/office/drawing/2014/main" id="{72A40494-D4CE-4B4C-AD26-A0E791B8B20B}"/>
                </a:ext>
              </a:extLst>
            </p:cNvPr>
            <p:cNvSpPr/>
            <p:nvPr/>
          </p:nvSpPr>
          <p:spPr>
            <a:xfrm>
              <a:off x="3262796" y="5974794"/>
              <a:ext cx="294341" cy="201045"/>
            </a:xfrm>
            <a:custGeom>
              <a:avLst/>
              <a:gdLst>
                <a:gd name="connsiteX0" fmla="*/ 6718 w 294341"/>
                <a:gd name="connsiteY0" fmla="*/ 0 h 201045"/>
                <a:gd name="connsiteX1" fmla="*/ 288342 w 294341"/>
                <a:gd name="connsiteY1" fmla="*/ 29316 h 201045"/>
                <a:gd name="connsiteX2" fmla="*/ 294341 w 294341"/>
                <a:gd name="connsiteY2" fmla="*/ 201045 h 201045"/>
                <a:gd name="connsiteX3" fmla="*/ 0 w 294341"/>
                <a:gd name="connsiteY3" fmla="*/ 201045 h 201045"/>
              </a:gdLst>
              <a:ahLst/>
              <a:cxnLst>
                <a:cxn ang="0">
                  <a:pos x="connsiteX0" y="connsiteY0"/>
                </a:cxn>
                <a:cxn ang="0">
                  <a:pos x="connsiteX1" y="connsiteY1"/>
                </a:cxn>
                <a:cxn ang="0">
                  <a:pos x="connsiteX2" y="connsiteY2"/>
                </a:cxn>
                <a:cxn ang="0">
                  <a:pos x="connsiteX3" y="connsiteY3"/>
                </a:cxn>
              </a:cxnLst>
              <a:rect l="l" t="t" r="r" b="b"/>
              <a:pathLst>
                <a:path w="294341" h="201045">
                  <a:moveTo>
                    <a:pt x="6718" y="0"/>
                  </a:moveTo>
                  <a:lnTo>
                    <a:pt x="288342" y="29316"/>
                  </a:lnTo>
                  <a:lnTo>
                    <a:pt x="294341" y="201045"/>
                  </a:lnTo>
                  <a:lnTo>
                    <a:pt x="0" y="201045"/>
                  </a:lnTo>
                  <a:close/>
                </a:path>
              </a:pathLst>
            </a:custGeom>
            <a:solidFill>
              <a:srgbClr val="B2B2B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62" name="Gesicht">
              <a:extLst>
                <a:ext uri="{FF2B5EF4-FFF2-40B4-BE49-F238E27FC236}">
                  <a16:creationId xmlns:a16="http://schemas.microsoft.com/office/drawing/2014/main" id="{E6D0C35F-231A-8841-B177-2926D8BE19CA}"/>
                </a:ext>
              </a:extLst>
            </p:cNvPr>
            <p:cNvSpPr/>
            <p:nvPr/>
          </p:nvSpPr>
          <p:spPr>
            <a:xfrm>
              <a:off x="3140327" y="5383674"/>
              <a:ext cx="518889" cy="754295"/>
            </a:xfrm>
            <a:custGeom>
              <a:avLst/>
              <a:gdLst/>
              <a:ahLst/>
              <a:cxnLst>
                <a:cxn ang="3cd4">
                  <a:pos x="hc" y="t"/>
                </a:cxn>
                <a:cxn ang="cd2">
                  <a:pos x="l" y="vc"/>
                </a:cxn>
                <a:cxn ang="cd4">
                  <a:pos x="hc" y="b"/>
                </a:cxn>
                <a:cxn ang="0">
                  <a:pos x="r" y="vc"/>
                </a:cxn>
              </a:cxnLst>
              <a:rect l="l" t="t" r="r" b="b"/>
              <a:pathLst>
                <a:path w="627" h="911">
                  <a:moveTo>
                    <a:pt x="627" y="456"/>
                  </a:moveTo>
                  <a:cubicBezTo>
                    <a:pt x="627" y="539"/>
                    <a:pt x="614" y="610"/>
                    <a:pt x="585" y="683"/>
                  </a:cubicBezTo>
                  <a:cubicBezTo>
                    <a:pt x="556" y="755"/>
                    <a:pt x="520" y="808"/>
                    <a:pt x="470" y="850"/>
                  </a:cubicBezTo>
                  <a:cubicBezTo>
                    <a:pt x="420" y="892"/>
                    <a:pt x="371" y="911"/>
                    <a:pt x="314" y="911"/>
                  </a:cubicBezTo>
                  <a:cubicBezTo>
                    <a:pt x="256" y="911"/>
                    <a:pt x="207" y="892"/>
                    <a:pt x="157" y="850"/>
                  </a:cubicBezTo>
                  <a:cubicBezTo>
                    <a:pt x="107" y="808"/>
                    <a:pt x="70" y="755"/>
                    <a:pt x="42" y="683"/>
                  </a:cubicBezTo>
                  <a:cubicBezTo>
                    <a:pt x="13" y="610"/>
                    <a:pt x="0" y="539"/>
                    <a:pt x="0" y="456"/>
                  </a:cubicBezTo>
                  <a:cubicBezTo>
                    <a:pt x="0" y="372"/>
                    <a:pt x="13" y="301"/>
                    <a:pt x="42" y="228"/>
                  </a:cubicBezTo>
                  <a:cubicBezTo>
                    <a:pt x="70" y="155"/>
                    <a:pt x="107" y="103"/>
                    <a:pt x="157" y="61"/>
                  </a:cubicBezTo>
                  <a:cubicBezTo>
                    <a:pt x="207" y="19"/>
                    <a:pt x="256" y="0"/>
                    <a:pt x="314" y="0"/>
                  </a:cubicBezTo>
                  <a:cubicBezTo>
                    <a:pt x="371" y="0"/>
                    <a:pt x="420" y="19"/>
                    <a:pt x="470" y="61"/>
                  </a:cubicBezTo>
                  <a:cubicBezTo>
                    <a:pt x="520" y="103"/>
                    <a:pt x="556" y="155"/>
                    <a:pt x="585" y="228"/>
                  </a:cubicBezTo>
                  <a:cubicBezTo>
                    <a:pt x="614" y="301"/>
                    <a:pt x="627" y="372"/>
                    <a:pt x="627" y="456"/>
                  </a:cubicBezTo>
                  <a:close/>
                </a:path>
              </a:pathLst>
            </a:custGeom>
            <a:solidFill>
              <a:srgbClr val="B2B2B2"/>
            </a:solidFill>
            <a:ln cap="flat">
              <a:noFill/>
              <a:prstDash val="solid"/>
            </a:ln>
          </p:spPr>
          <p:txBody>
            <a:bodyPr vert="horz" wrap="none" lIns="163293" tIns="81646" rIns="163293" bIns="81646" anchor="ctr" anchorCtr="1" compatLnSpc="0"/>
            <a:lstStyle/>
            <a:p>
              <a:pPr>
                <a:lnSpc>
                  <a:spcPct val="100000"/>
                </a:lnSpc>
                <a:spcBef>
                  <a:spcPts val="0"/>
                </a:spcBef>
              </a:pPr>
              <a:endParaRPr lang="de-DE" sz="3266" kern="1200">
                <a:latin typeface="Arial" pitchFamily="18"/>
                <a:ea typeface="Arial Unicode MS" pitchFamily="2"/>
                <a:cs typeface="Arial Unicode MS" pitchFamily="2"/>
              </a:endParaRPr>
            </a:p>
          </p:txBody>
        </p:sp>
        <p:sp>
          <p:nvSpPr>
            <p:cNvPr id="85" name="Shirt">
              <a:extLst>
                <a:ext uri="{FF2B5EF4-FFF2-40B4-BE49-F238E27FC236}">
                  <a16:creationId xmlns:a16="http://schemas.microsoft.com/office/drawing/2014/main" id="{67494CE0-198B-8E4C-8022-23EC0F1D0195}"/>
                </a:ext>
              </a:extLst>
            </p:cNvPr>
            <p:cNvSpPr/>
            <p:nvPr/>
          </p:nvSpPr>
          <p:spPr>
            <a:xfrm>
              <a:off x="2743335" y="6167761"/>
              <a:ext cx="1338897" cy="698442"/>
            </a:xfrm>
            <a:custGeom>
              <a:avLst/>
              <a:gdLst>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257272 w 904199"/>
                <a:gd name="connsiteY14" fmla="*/ 6758 h 471680"/>
                <a:gd name="connsiteX15" fmla="*/ 663603 w 904199"/>
                <a:gd name="connsiteY15"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663603 w 904199"/>
                <a:gd name="connsiteY14"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81431 w 904199"/>
                <a:gd name="connsiteY13" fmla="*/ 2455 h 471680"/>
                <a:gd name="connsiteX14" fmla="*/ 663603 w 904199"/>
                <a:gd name="connsiteY14" fmla="*/ 0 h 471680"/>
                <a:gd name="connsiteX0" fmla="*/ 663603 w 904199"/>
                <a:gd name="connsiteY0" fmla="*/ 0 h 481808"/>
                <a:gd name="connsiteX1" fmla="*/ 889336 w 904199"/>
                <a:gd name="connsiteY1" fmla="*/ 76656 h 481808"/>
                <a:gd name="connsiteX2" fmla="*/ 904199 w 904199"/>
                <a:gd name="connsiteY2" fmla="*/ 471680 h 481808"/>
                <a:gd name="connsiteX3" fmla="*/ 766477 w 904199"/>
                <a:gd name="connsiteY3" fmla="*/ 471680 h 481808"/>
                <a:gd name="connsiteX4" fmla="*/ 763453 w 904199"/>
                <a:gd name="connsiteY4" fmla="*/ 297041 h 481808"/>
                <a:gd name="connsiteX5" fmla="*/ 678491 w 904199"/>
                <a:gd name="connsiteY5" fmla="*/ 471680 h 481808"/>
                <a:gd name="connsiteX6" fmla="*/ 434520 w 904199"/>
                <a:gd name="connsiteY6" fmla="*/ 466757 h 481808"/>
                <a:gd name="connsiteX7" fmla="*/ 203609 w 904199"/>
                <a:gd name="connsiteY7" fmla="*/ 471679 h 481808"/>
                <a:gd name="connsiteX8" fmla="*/ 151783 w 904199"/>
                <a:gd name="connsiteY8" fmla="*/ 314501 h 481808"/>
                <a:gd name="connsiteX9" fmla="*/ 142121 w 904199"/>
                <a:gd name="connsiteY9" fmla="*/ 471679 h 481808"/>
                <a:gd name="connsiteX10" fmla="*/ 0 w 904199"/>
                <a:gd name="connsiteY10" fmla="*/ 471679 h 481808"/>
                <a:gd name="connsiteX11" fmla="*/ 12038 w 904199"/>
                <a:gd name="connsiteY11" fmla="*/ 61088 h 481808"/>
                <a:gd name="connsiteX12" fmla="*/ 281431 w 904199"/>
                <a:gd name="connsiteY12" fmla="*/ 2455 h 481808"/>
                <a:gd name="connsiteX13" fmla="*/ 663603 w 904199"/>
                <a:gd name="connsiteY13" fmla="*/ 0 h 481808"/>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203609 w 904199"/>
                <a:gd name="connsiteY6" fmla="*/ 471679 h 471680"/>
                <a:gd name="connsiteX7" fmla="*/ 151783 w 904199"/>
                <a:gd name="connsiteY7" fmla="*/ 314501 h 471680"/>
                <a:gd name="connsiteX8" fmla="*/ 142121 w 904199"/>
                <a:gd name="connsiteY8" fmla="*/ 471679 h 471680"/>
                <a:gd name="connsiteX9" fmla="*/ 0 w 904199"/>
                <a:gd name="connsiteY9" fmla="*/ 471679 h 471680"/>
                <a:gd name="connsiteX10" fmla="*/ 12038 w 904199"/>
                <a:gd name="connsiteY10" fmla="*/ 61088 h 471680"/>
                <a:gd name="connsiteX11" fmla="*/ 281431 w 904199"/>
                <a:gd name="connsiteY11" fmla="*/ 2455 h 471680"/>
                <a:gd name="connsiteX12" fmla="*/ 663603 w 904199"/>
                <a:gd name="connsiteY12" fmla="*/ 0 h 47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4199" h="471680">
                  <a:moveTo>
                    <a:pt x="663603" y="0"/>
                  </a:moveTo>
                  <a:lnTo>
                    <a:pt x="889336" y="76656"/>
                  </a:lnTo>
                  <a:lnTo>
                    <a:pt x="904199" y="471680"/>
                  </a:lnTo>
                  <a:lnTo>
                    <a:pt x="766477" y="471680"/>
                  </a:lnTo>
                  <a:lnTo>
                    <a:pt x="763453" y="297041"/>
                  </a:lnTo>
                  <a:lnTo>
                    <a:pt x="678491" y="471680"/>
                  </a:lnTo>
                  <a:lnTo>
                    <a:pt x="203609" y="471679"/>
                  </a:lnTo>
                  <a:lnTo>
                    <a:pt x="151783" y="314501"/>
                  </a:lnTo>
                  <a:lnTo>
                    <a:pt x="142121" y="471679"/>
                  </a:lnTo>
                  <a:lnTo>
                    <a:pt x="0" y="471679"/>
                  </a:lnTo>
                  <a:lnTo>
                    <a:pt x="12038" y="61088"/>
                  </a:lnTo>
                  <a:lnTo>
                    <a:pt x="281431" y="2455"/>
                  </a:lnTo>
                  <a:lnTo>
                    <a:pt x="663603"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200"/>
            </a:p>
          </p:txBody>
        </p:sp>
        <p:sp>
          <p:nvSpPr>
            <p:cNvPr id="97" name="Frisur">
              <a:extLst>
                <a:ext uri="{FF2B5EF4-FFF2-40B4-BE49-F238E27FC236}">
                  <a16:creationId xmlns:a16="http://schemas.microsoft.com/office/drawing/2014/main" id="{4B98E686-A20D-7342-9E0F-A6BCC18CB7D7}"/>
                </a:ext>
              </a:extLst>
            </p:cNvPr>
            <p:cNvSpPr/>
            <p:nvPr/>
          </p:nvSpPr>
          <p:spPr>
            <a:xfrm flipH="1">
              <a:off x="2977196" y="5291921"/>
              <a:ext cx="819201" cy="658402"/>
            </a:xfrm>
            <a:custGeom>
              <a:avLst/>
              <a:gdLst/>
              <a:ahLst/>
              <a:cxnLst>
                <a:cxn ang="3cd4">
                  <a:pos x="hc" y="t"/>
                </a:cxn>
                <a:cxn ang="cd2">
                  <a:pos x="l" y="vc"/>
                </a:cxn>
                <a:cxn ang="cd4">
                  <a:pos x="hc" y="b"/>
                </a:cxn>
                <a:cxn ang="0">
                  <a:pos x="r" y="vc"/>
                </a:cxn>
              </a:cxnLst>
              <a:rect l="l" t="t" r="r" b="b"/>
              <a:pathLst>
                <a:path w="911" h="687">
                  <a:moveTo>
                    <a:pt x="439" y="9"/>
                  </a:moveTo>
                  <a:cubicBezTo>
                    <a:pt x="552" y="11"/>
                    <a:pt x="666" y="59"/>
                    <a:pt x="716" y="136"/>
                  </a:cubicBezTo>
                  <a:cubicBezTo>
                    <a:pt x="946" y="178"/>
                    <a:pt x="997" y="685"/>
                    <a:pt x="732" y="638"/>
                  </a:cubicBezTo>
                  <a:cubicBezTo>
                    <a:pt x="492" y="716"/>
                    <a:pt x="80" y="696"/>
                    <a:pt x="12" y="617"/>
                  </a:cubicBezTo>
                  <a:cubicBezTo>
                    <a:pt x="-28" y="490"/>
                    <a:pt x="44" y="338"/>
                    <a:pt x="44" y="338"/>
                  </a:cubicBezTo>
                  <a:cubicBezTo>
                    <a:pt x="-59" y="134"/>
                    <a:pt x="260" y="-42"/>
                    <a:pt x="439" y="9"/>
                  </a:cubicBezTo>
                  <a:close/>
                </a:path>
              </a:pathLst>
            </a:custGeom>
            <a:solidFill>
              <a:schemeClr val="tx1"/>
            </a:solidFill>
            <a:ln cap="flat">
              <a:noFill/>
              <a:prstDash val="solid"/>
            </a:ln>
          </p:spPr>
          <p:txBody>
            <a:bodyPr vert="horz" wrap="none" lIns="81647" tIns="40823" rIns="81647" bIns="40823" anchor="ctr" anchorCtr="1" compatLnSpc="0"/>
            <a:lstStyle/>
            <a:p>
              <a:pPr>
                <a:lnSpc>
                  <a:spcPct val="100000"/>
                </a:lnSpc>
                <a:spcBef>
                  <a:spcPts val="0"/>
                </a:spcBef>
              </a:pPr>
              <a:endParaRPr lang="de-DE" sz="1633" kern="1200" dirty="0">
                <a:latin typeface="Arial" pitchFamily="18"/>
                <a:ea typeface="Arial Unicode MS" pitchFamily="2"/>
                <a:cs typeface="Arial Unicode MS" pitchFamily="2"/>
              </a:endParaRPr>
            </a:p>
          </p:txBody>
        </p:sp>
        <p:sp>
          <p:nvSpPr>
            <p:cNvPr id="127" name="Freihandform 126">
              <a:extLst>
                <a:ext uri="{FF2B5EF4-FFF2-40B4-BE49-F238E27FC236}">
                  <a16:creationId xmlns:a16="http://schemas.microsoft.com/office/drawing/2014/main" id="{9348B94A-CE6C-354F-80CE-2CF80F740994}"/>
                </a:ext>
              </a:extLst>
            </p:cNvPr>
            <p:cNvSpPr/>
            <p:nvPr/>
          </p:nvSpPr>
          <p:spPr>
            <a:xfrm>
              <a:off x="1431064" y="5974791"/>
              <a:ext cx="293621" cy="190513"/>
            </a:xfrm>
            <a:custGeom>
              <a:avLst/>
              <a:gdLst>
                <a:gd name="connsiteX0" fmla="*/ 6366 w 293621"/>
                <a:gd name="connsiteY0" fmla="*/ 0 h 190513"/>
                <a:gd name="connsiteX1" fmla="*/ 287990 w 293621"/>
                <a:gd name="connsiteY1" fmla="*/ 29316 h 190513"/>
                <a:gd name="connsiteX2" fmla="*/ 293621 w 293621"/>
                <a:gd name="connsiteY2" fmla="*/ 190513 h 190513"/>
                <a:gd name="connsiteX3" fmla="*/ 0 w 293621"/>
                <a:gd name="connsiteY3" fmla="*/ 190513 h 190513"/>
              </a:gdLst>
              <a:ahLst/>
              <a:cxnLst>
                <a:cxn ang="0">
                  <a:pos x="connsiteX0" y="connsiteY0"/>
                </a:cxn>
                <a:cxn ang="0">
                  <a:pos x="connsiteX1" y="connsiteY1"/>
                </a:cxn>
                <a:cxn ang="0">
                  <a:pos x="connsiteX2" y="connsiteY2"/>
                </a:cxn>
                <a:cxn ang="0">
                  <a:pos x="connsiteX3" y="connsiteY3"/>
                </a:cxn>
              </a:cxnLst>
              <a:rect l="l" t="t" r="r" b="b"/>
              <a:pathLst>
                <a:path w="293621" h="190513">
                  <a:moveTo>
                    <a:pt x="6366" y="0"/>
                  </a:moveTo>
                  <a:lnTo>
                    <a:pt x="287990" y="29316"/>
                  </a:lnTo>
                  <a:lnTo>
                    <a:pt x="293621" y="190513"/>
                  </a:lnTo>
                  <a:lnTo>
                    <a:pt x="0" y="190513"/>
                  </a:lnTo>
                  <a:close/>
                </a:path>
              </a:pathLst>
            </a:custGeom>
            <a:solidFill>
              <a:srgbClr val="B2B2B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86" name="Shirt">
              <a:extLst>
                <a:ext uri="{FF2B5EF4-FFF2-40B4-BE49-F238E27FC236}">
                  <a16:creationId xmlns:a16="http://schemas.microsoft.com/office/drawing/2014/main" id="{216ECD62-EBAA-AF49-A786-015341CBC3B2}"/>
                </a:ext>
              </a:extLst>
            </p:cNvPr>
            <p:cNvSpPr/>
            <p:nvPr/>
          </p:nvSpPr>
          <p:spPr>
            <a:xfrm>
              <a:off x="896451" y="6167761"/>
              <a:ext cx="1338896" cy="698442"/>
            </a:xfrm>
            <a:custGeom>
              <a:avLst/>
              <a:gdLst>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257272 w 904199"/>
                <a:gd name="connsiteY14" fmla="*/ 6758 h 471680"/>
                <a:gd name="connsiteX15" fmla="*/ 663603 w 904199"/>
                <a:gd name="connsiteY15"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663603 w 904199"/>
                <a:gd name="connsiteY14"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81431 w 904199"/>
                <a:gd name="connsiteY13" fmla="*/ 2455 h 471680"/>
                <a:gd name="connsiteX14" fmla="*/ 663603 w 904199"/>
                <a:gd name="connsiteY14" fmla="*/ 0 h 471680"/>
                <a:gd name="connsiteX0" fmla="*/ 663603 w 904199"/>
                <a:gd name="connsiteY0" fmla="*/ 0 h 481808"/>
                <a:gd name="connsiteX1" fmla="*/ 889336 w 904199"/>
                <a:gd name="connsiteY1" fmla="*/ 76656 h 481808"/>
                <a:gd name="connsiteX2" fmla="*/ 904199 w 904199"/>
                <a:gd name="connsiteY2" fmla="*/ 471680 h 481808"/>
                <a:gd name="connsiteX3" fmla="*/ 766477 w 904199"/>
                <a:gd name="connsiteY3" fmla="*/ 471680 h 481808"/>
                <a:gd name="connsiteX4" fmla="*/ 763453 w 904199"/>
                <a:gd name="connsiteY4" fmla="*/ 297041 h 481808"/>
                <a:gd name="connsiteX5" fmla="*/ 678491 w 904199"/>
                <a:gd name="connsiteY5" fmla="*/ 471680 h 481808"/>
                <a:gd name="connsiteX6" fmla="*/ 434520 w 904199"/>
                <a:gd name="connsiteY6" fmla="*/ 466757 h 481808"/>
                <a:gd name="connsiteX7" fmla="*/ 203609 w 904199"/>
                <a:gd name="connsiteY7" fmla="*/ 471679 h 481808"/>
                <a:gd name="connsiteX8" fmla="*/ 151783 w 904199"/>
                <a:gd name="connsiteY8" fmla="*/ 314501 h 481808"/>
                <a:gd name="connsiteX9" fmla="*/ 142121 w 904199"/>
                <a:gd name="connsiteY9" fmla="*/ 471679 h 481808"/>
                <a:gd name="connsiteX10" fmla="*/ 0 w 904199"/>
                <a:gd name="connsiteY10" fmla="*/ 471679 h 481808"/>
                <a:gd name="connsiteX11" fmla="*/ 12038 w 904199"/>
                <a:gd name="connsiteY11" fmla="*/ 61088 h 481808"/>
                <a:gd name="connsiteX12" fmla="*/ 281431 w 904199"/>
                <a:gd name="connsiteY12" fmla="*/ 2455 h 481808"/>
                <a:gd name="connsiteX13" fmla="*/ 663603 w 904199"/>
                <a:gd name="connsiteY13" fmla="*/ 0 h 481808"/>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203609 w 904199"/>
                <a:gd name="connsiteY6" fmla="*/ 471679 h 471680"/>
                <a:gd name="connsiteX7" fmla="*/ 151783 w 904199"/>
                <a:gd name="connsiteY7" fmla="*/ 314501 h 471680"/>
                <a:gd name="connsiteX8" fmla="*/ 142121 w 904199"/>
                <a:gd name="connsiteY8" fmla="*/ 471679 h 471680"/>
                <a:gd name="connsiteX9" fmla="*/ 0 w 904199"/>
                <a:gd name="connsiteY9" fmla="*/ 471679 h 471680"/>
                <a:gd name="connsiteX10" fmla="*/ 12038 w 904199"/>
                <a:gd name="connsiteY10" fmla="*/ 61088 h 471680"/>
                <a:gd name="connsiteX11" fmla="*/ 281431 w 904199"/>
                <a:gd name="connsiteY11" fmla="*/ 2455 h 471680"/>
                <a:gd name="connsiteX12" fmla="*/ 663603 w 904199"/>
                <a:gd name="connsiteY12" fmla="*/ 0 h 47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4199" h="471680">
                  <a:moveTo>
                    <a:pt x="663603" y="0"/>
                  </a:moveTo>
                  <a:lnTo>
                    <a:pt x="889336" y="76656"/>
                  </a:lnTo>
                  <a:lnTo>
                    <a:pt x="904199" y="471680"/>
                  </a:lnTo>
                  <a:lnTo>
                    <a:pt x="766477" y="471680"/>
                  </a:lnTo>
                  <a:lnTo>
                    <a:pt x="763453" y="297041"/>
                  </a:lnTo>
                  <a:lnTo>
                    <a:pt x="678491" y="471680"/>
                  </a:lnTo>
                  <a:lnTo>
                    <a:pt x="203609" y="471679"/>
                  </a:lnTo>
                  <a:lnTo>
                    <a:pt x="151783" y="314501"/>
                  </a:lnTo>
                  <a:lnTo>
                    <a:pt x="142121" y="471679"/>
                  </a:lnTo>
                  <a:lnTo>
                    <a:pt x="0" y="471679"/>
                  </a:lnTo>
                  <a:lnTo>
                    <a:pt x="12038" y="61088"/>
                  </a:lnTo>
                  <a:lnTo>
                    <a:pt x="281431" y="2455"/>
                  </a:lnTo>
                  <a:lnTo>
                    <a:pt x="663603"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200"/>
            </a:p>
          </p:txBody>
        </p:sp>
        <p:sp>
          <p:nvSpPr>
            <p:cNvPr id="37" name="Gesicht">
              <a:extLst>
                <a:ext uri="{FF2B5EF4-FFF2-40B4-BE49-F238E27FC236}">
                  <a16:creationId xmlns:a16="http://schemas.microsoft.com/office/drawing/2014/main" id="{9CE3411B-F6BA-2546-9A2A-D042790EA415}"/>
                </a:ext>
              </a:extLst>
            </p:cNvPr>
            <p:cNvSpPr/>
            <p:nvPr/>
          </p:nvSpPr>
          <p:spPr>
            <a:xfrm>
              <a:off x="1308243" y="5383674"/>
              <a:ext cx="518889" cy="754295"/>
            </a:xfrm>
            <a:custGeom>
              <a:avLst/>
              <a:gdLst/>
              <a:ahLst/>
              <a:cxnLst>
                <a:cxn ang="3cd4">
                  <a:pos x="hc" y="t"/>
                </a:cxn>
                <a:cxn ang="cd2">
                  <a:pos x="l" y="vc"/>
                </a:cxn>
                <a:cxn ang="cd4">
                  <a:pos x="hc" y="b"/>
                </a:cxn>
                <a:cxn ang="0">
                  <a:pos x="r" y="vc"/>
                </a:cxn>
              </a:cxnLst>
              <a:rect l="l" t="t" r="r" b="b"/>
              <a:pathLst>
                <a:path w="627" h="911">
                  <a:moveTo>
                    <a:pt x="627" y="456"/>
                  </a:moveTo>
                  <a:cubicBezTo>
                    <a:pt x="627" y="539"/>
                    <a:pt x="614" y="610"/>
                    <a:pt x="585" y="683"/>
                  </a:cubicBezTo>
                  <a:cubicBezTo>
                    <a:pt x="556" y="755"/>
                    <a:pt x="520" y="808"/>
                    <a:pt x="470" y="850"/>
                  </a:cubicBezTo>
                  <a:cubicBezTo>
                    <a:pt x="420" y="892"/>
                    <a:pt x="371" y="911"/>
                    <a:pt x="314" y="911"/>
                  </a:cubicBezTo>
                  <a:cubicBezTo>
                    <a:pt x="256" y="911"/>
                    <a:pt x="207" y="892"/>
                    <a:pt x="157" y="850"/>
                  </a:cubicBezTo>
                  <a:cubicBezTo>
                    <a:pt x="107" y="808"/>
                    <a:pt x="70" y="755"/>
                    <a:pt x="42" y="683"/>
                  </a:cubicBezTo>
                  <a:cubicBezTo>
                    <a:pt x="13" y="610"/>
                    <a:pt x="0" y="539"/>
                    <a:pt x="0" y="456"/>
                  </a:cubicBezTo>
                  <a:cubicBezTo>
                    <a:pt x="0" y="372"/>
                    <a:pt x="13" y="301"/>
                    <a:pt x="42" y="228"/>
                  </a:cubicBezTo>
                  <a:cubicBezTo>
                    <a:pt x="70" y="155"/>
                    <a:pt x="107" y="103"/>
                    <a:pt x="157" y="61"/>
                  </a:cubicBezTo>
                  <a:cubicBezTo>
                    <a:pt x="207" y="19"/>
                    <a:pt x="256" y="0"/>
                    <a:pt x="314" y="0"/>
                  </a:cubicBezTo>
                  <a:cubicBezTo>
                    <a:pt x="371" y="0"/>
                    <a:pt x="420" y="19"/>
                    <a:pt x="470" y="61"/>
                  </a:cubicBezTo>
                  <a:cubicBezTo>
                    <a:pt x="520" y="103"/>
                    <a:pt x="556" y="155"/>
                    <a:pt x="585" y="228"/>
                  </a:cubicBezTo>
                  <a:cubicBezTo>
                    <a:pt x="614" y="301"/>
                    <a:pt x="627" y="372"/>
                    <a:pt x="627" y="456"/>
                  </a:cubicBezTo>
                  <a:close/>
                </a:path>
              </a:pathLst>
            </a:custGeom>
            <a:solidFill>
              <a:srgbClr val="B2B2B2"/>
            </a:solidFill>
            <a:ln cap="flat">
              <a:noFill/>
              <a:prstDash val="solid"/>
            </a:ln>
          </p:spPr>
          <p:txBody>
            <a:bodyPr vert="horz" wrap="none" lIns="163293" tIns="81646" rIns="163293" bIns="81646" anchor="ctr" anchorCtr="1" compatLnSpc="0"/>
            <a:lstStyle/>
            <a:p>
              <a:pPr>
                <a:lnSpc>
                  <a:spcPct val="100000"/>
                </a:lnSpc>
                <a:spcBef>
                  <a:spcPts val="0"/>
                </a:spcBef>
              </a:pPr>
              <a:endParaRPr lang="de-DE" sz="3266" kern="1200">
                <a:latin typeface="Arial" pitchFamily="18"/>
                <a:ea typeface="Arial Unicode MS" pitchFamily="2"/>
                <a:cs typeface="Arial Unicode MS" pitchFamily="2"/>
              </a:endParaRPr>
            </a:p>
          </p:txBody>
        </p:sp>
        <p:sp>
          <p:nvSpPr>
            <p:cNvPr id="100" name="Frisur">
              <a:extLst>
                <a:ext uri="{FF2B5EF4-FFF2-40B4-BE49-F238E27FC236}">
                  <a16:creationId xmlns:a16="http://schemas.microsoft.com/office/drawing/2014/main" id="{574FB6E5-41BE-7643-9472-FC68308AEA57}"/>
                </a:ext>
              </a:extLst>
            </p:cNvPr>
            <p:cNvSpPr/>
            <p:nvPr/>
          </p:nvSpPr>
          <p:spPr>
            <a:xfrm rot="16200000" flipH="1">
              <a:off x="1227178" y="5213188"/>
              <a:ext cx="709404" cy="764869"/>
            </a:xfrm>
            <a:custGeom>
              <a:avLst/>
              <a:gdLst>
                <a:gd name="connsiteX0" fmla="*/ 210 w 2664962"/>
                <a:gd name="connsiteY0" fmla="*/ 1119428 h 2813306"/>
                <a:gd name="connsiteX1" fmla="*/ 164497 w 2664962"/>
                <a:gd name="connsiteY1" fmla="*/ 614446 h 2813306"/>
                <a:gd name="connsiteX2" fmla="*/ 1340772 w 2664962"/>
                <a:gd name="connsiteY2" fmla="*/ 293736 h 2813306"/>
                <a:gd name="connsiteX3" fmla="*/ 1349762 w 2664962"/>
                <a:gd name="connsiteY3" fmla="*/ 296924 h 2813306"/>
                <a:gd name="connsiteX4" fmla="*/ 1390643 w 2664962"/>
                <a:gd name="connsiteY4" fmla="*/ 227978 h 2813306"/>
                <a:gd name="connsiteX5" fmla="*/ 1874178 w 2664962"/>
                <a:gd name="connsiteY5" fmla="*/ 0 h 2813306"/>
                <a:gd name="connsiteX6" fmla="*/ 2428080 w 2664962"/>
                <a:gd name="connsiteY6" fmla="*/ 378080 h 2813306"/>
                <a:gd name="connsiteX7" fmla="*/ 2439444 w 2664962"/>
                <a:gd name="connsiteY7" fmla="*/ 472514 h 2813306"/>
                <a:gd name="connsiteX8" fmla="*/ 1704409 w 2664962"/>
                <a:gd name="connsiteY8" fmla="*/ 472514 h 2813306"/>
                <a:gd name="connsiteX9" fmla="*/ 1741391 w 2664962"/>
                <a:gd name="connsiteY9" fmla="*/ 494584 h 2813306"/>
                <a:gd name="connsiteX10" fmla="*/ 779412 w 2664962"/>
                <a:gd name="connsiteY10" fmla="*/ 1835662 h 2813306"/>
                <a:gd name="connsiteX11" fmla="*/ 1581511 w 2664962"/>
                <a:gd name="connsiteY11" fmla="*/ 2340792 h 2813306"/>
                <a:gd name="connsiteX12" fmla="*/ 2664962 w 2664962"/>
                <a:gd name="connsiteY12" fmla="*/ 2340792 h 2813306"/>
                <a:gd name="connsiteX13" fmla="*/ 2653596 w 2664962"/>
                <a:gd name="connsiteY13" fmla="*/ 2435226 h 2813306"/>
                <a:gd name="connsiteX14" fmla="*/ 2099695 w 2664962"/>
                <a:gd name="connsiteY14" fmla="*/ 2813306 h 2813306"/>
                <a:gd name="connsiteX15" fmla="*/ 1616161 w 2664962"/>
                <a:gd name="connsiteY15" fmla="*/ 2585328 h 2813306"/>
                <a:gd name="connsiteX16" fmla="*/ 1585454 w 2664962"/>
                <a:gd name="connsiteY16" fmla="*/ 2533540 h 2813306"/>
                <a:gd name="connsiteX17" fmla="*/ 1538656 w 2664962"/>
                <a:gd name="connsiteY17" fmla="*/ 2570464 h 2813306"/>
                <a:gd name="connsiteX18" fmla="*/ 777456 w 2664962"/>
                <a:gd name="connsiteY18" fmla="*/ 2536956 h 2813306"/>
                <a:gd name="connsiteX19" fmla="*/ 432037 w 2664962"/>
                <a:gd name="connsiteY19" fmla="*/ 2076138 h 2813306"/>
                <a:gd name="connsiteX20" fmla="*/ 425634 w 2664962"/>
                <a:gd name="connsiteY20" fmla="*/ 2034968 h 2813306"/>
                <a:gd name="connsiteX21" fmla="*/ 371576 w 2664962"/>
                <a:gd name="connsiteY21" fmla="*/ 1988834 h 2813306"/>
                <a:gd name="connsiteX22" fmla="*/ 210 w 2664962"/>
                <a:gd name="connsiteY22" fmla="*/ 1119428 h 2813306"/>
                <a:gd name="connsiteX0" fmla="*/ 210 w 2664962"/>
                <a:gd name="connsiteY0" fmla="*/ 1119428 h 2813306"/>
                <a:gd name="connsiteX1" fmla="*/ 164497 w 2664962"/>
                <a:gd name="connsiteY1" fmla="*/ 614446 h 2813306"/>
                <a:gd name="connsiteX2" fmla="*/ 1340772 w 2664962"/>
                <a:gd name="connsiteY2" fmla="*/ 293736 h 2813306"/>
                <a:gd name="connsiteX3" fmla="*/ 1390643 w 2664962"/>
                <a:gd name="connsiteY3" fmla="*/ 227978 h 2813306"/>
                <a:gd name="connsiteX4" fmla="*/ 1874178 w 2664962"/>
                <a:gd name="connsiteY4" fmla="*/ 0 h 2813306"/>
                <a:gd name="connsiteX5" fmla="*/ 2428080 w 2664962"/>
                <a:gd name="connsiteY5" fmla="*/ 378080 h 2813306"/>
                <a:gd name="connsiteX6" fmla="*/ 2439444 w 2664962"/>
                <a:gd name="connsiteY6" fmla="*/ 472514 h 2813306"/>
                <a:gd name="connsiteX7" fmla="*/ 1704409 w 2664962"/>
                <a:gd name="connsiteY7" fmla="*/ 472514 h 2813306"/>
                <a:gd name="connsiteX8" fmla="*/ 1741391 w 2664962"/>
                <a:gd name="connsiteY8" fmla="*/ 494584 h 2813306"/>
                <a:gd name="connsiteX9" fmla="*/ 779412 w 2664962"/>
                <a:gd name="connsiteY9" fmla="*/ 1835662 h 2813306"/>
                <a:gd name="connsiteX10" fmla="*/ 1581511 w 2664962"/>
                <a:gd name="connsiteY10" fmla="*/ 2340792 h 2813306"/>
                <a:gd name="connsiteX11" fmla="*/ 2664962 w 2664962"/>
                <a:gd name="connsiteY11" fmla="*/ 2340792 h 2813306"/>
                <a:gd name="connsiteX12" fmla="*/ 2653596 w 2664962"/>
                <a:gd name="connsiteY12" fmla="*/ 2435226 h 2813306"/>
                <a:gd name="connsiteX13" fmla="*/ 2099695 w 2664962"/>
                <a:gd name="connsiteY13" fmla="*/ 2813306 h 2813306"/>
                <a:gd name="connsiteX14" fmla="*/ 1616161 w 2664962"/>
                <a:gd name="connsiteY14" fmla="*/ 2585328 h 2813306"/>
                <a:gd name="connsiteX15" fmla="*/ 1585454 w 2664962"/>
                <a:gd name="connsiteY15" fmla="*/ 2533540 h 2813306"/>
                <a:gd name="connsiteX16" fmla="*/ 1538656 w 2664962"/>
                <a:gd name="connsiteY16" fmla="*/ 2570464 h 2813306"/>
                <a:gd name="connsiteX17" fmla="*/ 777456 w 2664962"/>
                <a:gd name="connsiteY17" fmla="*/ 2536956 h 2813306"/>
                <a:gd name="connsiteX18" fmla="*/ 432037 w 2664962"/>
                <a:gd name="connsiteY18" fmla="*/ 2076138 h 2813306"/>
                <a:gd name="connsiteX19" fmla="*/ 425634 w 2664962"/>
                <a:gd name="connsiteY19" fmla="*/ 2034968 h 2813306"/>
                <a:gd name="connsiteX20" fmla="*/ 371576 w 2664962"/>
                <a:gd name="connsiteY20" fmla="*/ 1988834 h 2813306"/>
                <a:gd name="connsiteX21" fmla="*/ 210 w 2664962"/>
                <a:gd name="connsiteY21" fmla="*/ 1119428 h 2813306"/>
                <a:gd name="connsiteX0" fmla="*/ 210 w 2664962"/>
                <a:gd name="connsiteY0" fmla="*/ 1119428 h 2813306"/>
                <a:gd name="connsiteX1" fmla="*/ 164497 w 2664962"/>
                <a:gd name="connsiteY1" fmla="*/ 614446 h 2813306"/>
                <a:gd name="connsiteX2" fmla="*/ 1340772 w 2664962"/>
                <a:gd name="connsiteY2" fmla="*/ 293736 h 2813306"/>
                <a:gd name="connsiteX3" fmla="*/ 1390643 w 2664962"/>
                <a:gd name="connsiteY3" fmla="*/ 227978 h 2813306"/>
                <a:gd name="connsiteX4" fmla="*/ 1874178 w 2664962"/>
                <a:gd name="connsiteY4" fmla="*/ 0 h 2813306"/>
                <a:gd name="connsiteX5" fmla="*/ 2428080 w 2664962"/>
                <a:gd name="connsiteY5" fmla="*/ 378080 h 2813306"/>
                <a:gd name="connsiteX6" fmla="*/ 2439444 w 2664962"/>
                <a:gd name="connsiteY6" fmla="*/ 472514 h 2813306"/>
                <a:gd name="connsiteX7" fmla="*/ 1704409 w 2664962"/>
                <a:gd name="connsiteY7" fmla="*/ 472514 h 2813306"/>
                <a:gd name="connsiteX8" fmla="*/ 779412 w 2664962"/>
                <a:gd name="connsiteY8" fmla="*/ 1835662 h 2813306"/>
                <a:gd name="connsiteX9" fmla="*/ 1581511 w 2664962"/>
                <a:gd name="connsiteY9" fmla="*/ 2340792 h 2813306"/>
                <a:gd name="connsiteX10" fmla="*/ 2664962 w 2664962"/>
                <a:gd name="connsiteY10" fmla="*/ 2340792 h 2813306"/>
                <a:gd name="connsiteX11" fmla="*/ 2653596 w 2664962"/>
                <a:gd name="connsiteY11" fmla="*/ 2435226 h 2813306"/>
                <a:gd name="connsiteX12" fmla="*/ 2099695 w 2664962"/>
                <a:gd name="connsiteY12" fmla="*/ 2813306 h 2813306"/>
                <a:gd name="connsiteX13" fmla="*/ 1616161 w 2664962"/>
                <a:gd name="connsiteY13" fmla="*/ 2585328 h 2813306"/>
                <a:gd name="connsiteX14" fmla="*/ 1585454 w 2664962"/>
                <a:gd name="connsiteY14" fmla="*/ 2533540 h 2813306"/>
                <a:gd name="connsiteX15" fmla="*/ 1538656 w 2664962"/>
                <a:gd name="connsiteY15" fmla="*/ 2570464 h 2813306"/>
                <a:gd name="connsiteX16" fmla="*/ 777456 w 2664962"/>
                <a:gd name="connsiteY16" fmla="*/ 2536956 h 2813306"/>
                <a:gd name="connsiteX17" fmla="*/ 432037 w 2664962"/>
                <a:gd name="connsiteY17" fmla="*/ 2076138 h 2813306"/>
                <a:gd name="connsiteX18" fmla="*/ 425634 w 2664962"/>
                <a:gd name="connsiteY18" fmla="*/ 2034968 h 2813306"/>
                <a:gd name="connsiteX19" fmla="*/ 371576 w 2664962"/>
                <a:gd name="connsiteY19" fmla="*/ 1988834 h 2813306"/>
                <a:gd name="connsiteX20" fmla="*/ 210 w 2664962"/>
                <a:gd name="connsiteY20" fmla="*/ 1119428 h 2813306"/>
                <a:gd name="connsiteX0" fmla="*/ 210 w 2664962"/>
                <a:gd name="connsiteY0" fmla="*/ 1119428 h 2813306"/>
                <a:gd name="connsiteX1" fmla="*/ 164497 w 2664962"/>
                <a:gd name="connsiteY1" fmla="*/ 614446 h 2813306"/>
                <a:gd name="connsiteX2" fmla="*/ 1340772 w 2664962"/>
                <a:gd name="connsiteY2" fmla="*/ 293736 h 2813306"/>
                <a:gd name="connsiteX3" fmla="*/ 1390643 w 2664962"/>
                <a:gd name="connsiteY3" fmla="*/ 227978 h 2813306"/>
                <a:gd name="connsiteX4" fmla="*/ 1874178 w 2664962"/>
                <a:gd name="connsiteY4" fmla="*/ 0 h 2813306"/>
                <a:gd name="connsiteX5" fmla="*/ 2428080 w 2664962"/>
                <a:gd name="connsiteY5" fmla="*/ 378080 h 2813306"/>
                <a:gd name="connsiteX6" fmla="*/ 2439444 w 2664962"/>
                <a:gd name="connsiteY6" fmla="*/ 472514 h 2813306"/>
                <a:gd name="connsiteX7" fmla="*/ 1704409 w 2664962"/>
                <a:gd name="connsiteY7" fmla="*/ 472514 h 2813306"/>
                <a:gd name="connsiteX8" fmla="*/ 1581511 w 2664962"/>
                <a:gd name="connsiteY8" fmla="*/ 2340792 h 2813306"/>
                <a:gd name="connsiteX9" fmla="*/ 2664962 w 2664962"/>
                <a:gd name="connsiteY9" fmla="*/ 2340792 h 2813306"/>
                <a:gd name="connsiteX10" fmla="*/ 2653596 w 2664962"/>
                <a:gd name="connsiteY10" fmla="*/ 2435226 h 2813306"/>
                <a:gd name="connsiteX11" fmla="*/ 2099695 w 2664962"/>
                <a:gd name="connsiteY11" fmla="*/ 2813306 h 2813306"/>
                <a:gd name="connsiteX12" fmla="*/ 1616161 w 2664962"/>
                <a:gd name="connsiteY12" fmla="*/ 2585328 h 2813306"/>
                <a:gd name="connsiteX13" fmla="*/ 1585454 w 2664962"/>
                <a:gd name="connsiteY13" fmla="*/ 2533540 h 2813306"/>
                <a:gd name="connsiteX14" fmla="*/ 1538656 w 2664962"/>
                <a:gd name="connsiteY14" fmla="*/ 2570464 h 2813306"/>
                <a:gd name="connsiteX15" fmla="*/ 777456 w 2664962"/>
                <a:gd name="connsiteY15" fmla="*/ 2536956 h 2813306"/>
                <a:gd name="connsiteX16" fmla="*/ 432037 w 2664962"/>
                <a:gd name="connsiteY16" fmla="*/ 2076138 h 2813306"/>
                <a:gd name="connsiteX17" fmla="*/ 425634 w 2664962"/>
                <a:gd name="connsiteY17" fmla="*/ 2034968 h 2813306"/>
                <a:gd name="connsiteX18" fmla="*/ 371576 w 2664962"/>
                <a:gd name="connsiteY18" fmla="*/ 1988834 h 2813306"/>
                <a:gd name="connsiteX19" fmla="*/ 210 w 2664962"/>
                <a:gd name="connsiteY19" fmla="*/ 1119428 h 2813306"/>
                <a:gd name="connsiteX0" fmla="*/ 210 w 2664962"/>
                <a:gd name="connsiteY0" fmla="*/ 1119428 h 2813306"/>
                <a:gd name="connsiteX1" fmla="*/ 164497 w 2664962"/>
                <a:gd name="connsiteY1" fmla="*/ 614446 h 2813306"/>
                <a:gd name="connsiteX2" fmla="*/ 1340772 w 2664962"/>
                <a:gd name="connsiteY2" fmla="*/ 293736 h 2813306"/>
                <a:gd name="connsiteX3" fmla="*/ 1390643 w 2664962"/>
                <a:gd name="connsiteY3" fmla="*/ 227978 h 2813306"/>
                <a:gd name="connsiteX4" fmla="*/ 1874178 w 2664962"/>
                <a:gd name="connsiteY4" fmla="*/ 0 h 2813306"/>
                <a:gd name="connsiteX5" fmla="*/ 2428080 w 2664962"/>
                <a:gd name="connsiteY5" fmla="*/ 378080 h 2813306"/>
                <a:gd name="connsiteX6" fmla="*/ 2439444 w 2664962"/>
                <a:gd name="connsiteY6" fmla="*/ 472514 h 2813306"/>
                <a:gd name="connsiteX7" fmla="*/ 1581511 w 2664962"/>
                <a:gd name="connsiteY7" fmla="*/ 2340792 h 2813306"/>
                <a:gd name="connsiteX8" fmla="*/ 2664962 w 2664962"/>
                <a:gd name="connsiteY8" fmla="*/ 2340792 h 2813306"/>
                <a:gd name="connsiteX9" fmla="*/ 2653596 w 2664962"/>
                <a:gd name="connsiteY9" fmla="*/ 2435226 h 2813306"/>
                <a:gd name="connsiteX10" fmla="*/ 2099695 w 2664962"/>
                <a:gd name="connsiteY10" fmla="*/ 2813306 h 2813306"/>
                <a:gd name="connsiteX11" fmla="*/ 1616161 w 2664962"/>
                <a:gd name="connsiteY11" fmla="*/ 2585328 h 2813306"/>
                <a:gd name="connsiteX12" fmla="*/ 1585454 w 2664962"/>
                <a:gd name="connsiteY12" fmla="*/ 2533540 h 2813306"/>
                <a:gd name="connsiteX13" fmla="*/ 1538656 w 2664962"/>
                <a:gd name="connsiteY13" fmla="*/ 2570464 h 2813306"/>
                <a:gd name="connsiteX14" fmla="*/ 777456 w 2664962"/>
                <a:gd name="connsiteY14" fmla="*/ 2536956 h 2813306"/>
                <a:gd name="connsiteX15" fmla="*/ 432037 w 2664962"/>
                <a:gd name="connsiteY15" fmla="*/ 2076138 h 2813306"/>
                <a:gd name="connsiteX16" fmla="*/ 425634 w 2664962"/>
                <a:gd name="connsiteY16" fmla="*/ 2034968 h 2813306"/>
                <a:gd name="connsiteX17" fmla="*/ 371576 w 2664962"/>
                <a:gd name="connsiteY17" fmla="*/ 1988834 h 2813306"/>
                <a:gd name="connsiteX18" fmla="*/ 210 w 2664962"/>
                <a:gd name="connsiteY18" fmla="*/ 1119428 h 2813306"/>
                <a:gd name="connsiteX0" fmla="*/ 210 w 2664962"/>
                <a:gd name="connsiteY0" fmla="*/ 1119428 h 2813306"/>
                <a:gd name="connsiteX1" fmla="*/ 164497 w 2664962"/>
                <a:gd name="connsiteY1" fmla="*/ 614446 h 2813306"/>
                <a:gd name="connsiteX2" fmla="*/ 1340772 w 2664962"/>
                <a:gd name="connsiteY2" fmla="*/ 293736 h 2813306"/>
                <a:gd name="connsiteX3" fmla="*/ 1390643 w 2664962"/>
                <a:gd name="connsiteY3" fmla="*/ 227978 h 2813306"/>
                <a:gd name="connsiteX4" fmla="*/ 1874178 w 2664962"/>
                <a:gd name="connsiteY4" fmla="*/ 0 h 2813306"/>
                <a:gd name="connsiteX5" fmla="*/ 2428080 w 2664962"/>
                <a:gd name="connsiteY5" fmla="*/ 378080 h 2813306"/>
                <a:gd name="connsiteX6" fmla="*/ 1581511 w 2664962"/>
                <a:gd name="connsiteY6" fmla="*/ 2340792 h 2813306"/>
                <a:gd name="connsiteX7" fmla="*/ 2664962 w 2664962"/>
                <a:gd name="connsiteY7" fmla="*/ 2340792 h 2813306"/>
                <a:gd name="connsiteX8" fmla="*/ 2653596 w 2664962"/>
                <a:gd name="connsiteY8" fmla="*/ 2435226 h 2813306"/>
                <a:gd name="connsiteX9" fmla="*/ 2099695 w 2664962"/>
                <a:gd name="connsiteY9" fmla="*/ 2813306 h 2813306"/>
                <a:gd name="connsiteX10" fmla="*/ 1616161 w 2664962"/>
                <a:gd name="connsiteY10" fmla="*/ 2585328 h 2813306"/>
                <a:gd name="connsiteX11" fmla="*/ 1585454 w 2664962"/>
                <a:gd name="connsiteY11" fmla="*/ 2533540 h 2813306"/>
                <a:gd name="connsiteX12" fmla="*/ 1538656 w 2664962"/>
                <a:gd name="connsiteY12" fmla="*/ 2570464 h 2813306"/>
                <a:gd name="connsiteX13" fmla="*/ 777456 w 2664962"/>
                <a:gd name="connsiteY13" fmla="*/ 2536956 h 2813306"/>
                <a:gd name="connsiteX14" fmla="*/ 432037 w 2664962"/>
                <a:gd name="connsiteY14" fmla="*/ 2076138 h 2813306"/>
                <a:gd name="connsiteX15" fmla="*/ 425634 w 2664962"/>
                <a:gd name="connsiteY15" fmla="*/ 2034968 h 2813306"/>
                <a:gd name="connsiteX16" fmla="*/ 371576 w 2664962"/>
                <a:gd name="connsiteY16" fmla="*/ 1988834 h 2813306"/>
                <a:gd name="connsiteX17" fmla="*/ 210 w 2664962"/>
                <a:gd name="connsiteY17" fmla="*/ 1119428 h 2813306"/>
                <a:gd name="connsiteX0" fmla="*/ 210 w 2664962"/>
                <a:gd name="connsiteY0" fmla="*/ 1119428 h 2813306"/>
                <a:gd name="connsiteX1" fmla="*/ 164497 w 2664962"/>
                <a:gd name="connsiteY1" fmla="*/ 614446 h 2813306"/>
                <a:gd name="connsiteX2" fmla="*/ 1340772 w 2664962"/>
                <a:gd name="connsiteY2" fmla="*/ 293736 h 2813306"/>
                <a:gd name="connsiteX3" fmla="*/ 1390643 w 2664962"/>
                <a:gd name="connsiteY3" fmla="*/ 227978 h 2813306"/>
                <a:gd name="connsiteX4" fmla="*/ 1874178 w 2664962"/>
                <a:gd name="connsiteY4" fmla="*/ 0 h 2813306"/>
                <a:gd name="connsiteX5" fmla="*/ 2428080 w 2664962"/>
                <a:gd name="connsiteY5" fmla="*/ 378080 h 2813306"/>
                <a:gd name="connsiteX6" fmla="*/ 2664962 w 2664962"/>
                <a:gd name="connsiteY6" fmla="*/ 2340792 h 2813306"/>
                <a:gd name="connsiteX7" fmla="*/ 2653596 w 2664962"/>
                <a:gd name="connsiteY7" fmla="*/ 2435226 h 2813306"/>
                <a:gd name="connsiteX8" fmla="*/ 2099695 w 2664962"/>
                <a:gd name="connsiteY8" fmla="*/ 2813306 h 2813306"/>
                <a:gd name="connsiteX9" fmla="*/ 1616161 w 2664962"/>
                <a:gd name="connsiteY9" fmla="*/ 2585328 h 2813306"/>
                <a:gd name="connsiteX10" fmla="*/ 1585454 w 2664962"/>
                <a:gd name="connsiteY10" fmla="*/ 2533540 h 2813306"/>
                <a:gd name="connsiteX11" fmla="*/ 1538656 w 2664962"/>
                <a:gd name="connsiteY11" fmla="*/ 2570464 h 2813306"/>
                <a:gd name="connsiteX12" fmla="*/ 777456 w 2664962"/>
                <a:gd name="connsiteY12" fmla="*/ 2536956 h 2813306"/>
                <a:gd name="connsiteX13" fmla="*/ 432037 w 2664962"/>
                <a:gd name="connsiteY13" fmla="*/ 2076138 h 2813306"/>
                <a:gd name="connsiteX14" fmla="*/ 425634 w 2664962"/>
                <a:gd name="connsiteY14" fmla="*/ 2034968 h 2813306"/>
                <a:gd name="connsiteX15" fmla="*/ 371576 w 2664962"/>
                <a:gd name="connsiteY15" fmla="*/ 1988834 h 2813306"/>
                <a:gd name="connsiteX16" fmla="*/ 210 w 2664962"/>
                <a:gd name="connsiteY16" fmla="*/ 1119428 h 2813306"/>
                <a:gd name="connsiteX0" fmla="*/ 210 w 2653596"/>
                <a:gd name="connsiteY0" fmla="*/ 1119428 h 2813306"/>
                <a:gd name="connsiteX1" fmla="*/ 164497 w 2653596"/>
                <a:gd name="connsiteY1" fmla="*/ 614446 h 2813306"/>
                <a:gd name="connsiteX2" fmla="*/ 1340772 w 2653596"/>
                <a:gd name="connsiteY2" fmla="*/ 293736 h 2813306"/>
                <a:gd name="connsiteX3" fmla="*/ 1390643 w 2653596"/>
                <a:gd name="connsiteY3" fmla="*/ 227978 h 2813306"/>
                <a:gd name="connsiteX4" fmla="*/ 1874178 w 2653596"/>
                <a:gd name="connsiteY4" fmla="*/ 0 h 2813306"/>
                <a:gd name="connsiteX5" fmla="*/ 2428080 w 2653596"/>
                <a:gd name="connsiteY5" fmla="*/ 378080 h 2813306"/>
                <a:gd name="connsiteX6" fmla="*/ 2653596 w 2653596"/>
                <a:gd name="connsiteY6" fmla="*/ 2435226 h 2813306"/>
                <a:gd name="connsiteX7" fmla="*/ 2099695 w 2653596"/>
                <a:gd name="connsiteY7" fmla="*/ 2813306 h 2813306"/>
                <a:gd name="connsiteX8" fmla="*/ 1616161 w 2653596"/>
                <a:gd name="connsiteY8" fmla="*/ 2585328 h 2813306"/>
                <a:gd name="connsiteX9" fmla="*/ 1585454 w 2653596"/>
                <a:gd name="connsiteY9" fmla="*/ 2533540 h 2813306"/>
                <a:gd name="connsiteX10" fmla="*/ 1538656 w 2653596"/>
                <a:gd name="connsiteY10" fmla="*/ 2570464 h 2813306"/>
                <a:gd name="connsiteX11" fmla="*/ 777456 w 2653596"/>
                <a:gd name="connsiteY11" fmla="*/ 2536956 h 2813306"/>
                <a:gd name="connsiteX12" fmla="*/ 432037 w 2653596"/>
                <a:gd name="connsiteY12" fmla="*/ 2076138 h 2813306"/>
                <a:gd name="connsiteX13" fmla="*/ 425634 w 2653596"/>
                <a:gd name="connsiteY13" fmla="*/ 2034968 h 2813306"/>
                <a:gd name="connsiteX14" fmla="*/ 371576 w 2653596"/>
                <a:gd name="connsiteY14" fmla="*/ 1988834 h 2813306"/>
                <a:gd name="connsiteX15" fmla="*/ 210 w 2653596"/>
                <a:gd name="connsiteY15" fmla="*/ 1119428 h 2813306"/>
                <a:gd name="connsiteX0" fmla="*/ 210 w 2715730"/>
                <a:gd name="connsiteY0" fmla="*/ 1122838 h 2816716"/>
                <a:gd name="connsiteX1" fmla="*/ 164497 w 2715730"/>
                <a:gd name="connsiteY1" fmla="*/ 617856 h 2816716"/>
                <a:gd name="connsiteX2" fmla="*/ 1340772 w 2715730"/>
                <a:gd name="connsiteY2" fmla="*/ 297146 h 2816716"/>
                <a:gd name="connsiteX3" fmla="*/ 1390643 w 2715730"/>
                <a:gd name="connsiteY3" fmla="*/ 231388 h 2816716"/>
                <a:gd name="connsiteX4" fmla="*/ 1874178 w 2715730"/>
                <a:gd name="connsiteY4" fmla="*/ 3410 h 2816716"/>
                <a:gd name="connsiteX5" fmla="*/ 2715730 w 2715730"/>
                <a:gd name="connsiteY5" fmla="*/ 381490 h 2816716"/>
                <a:gd name="connsiteX6" fmla="*/ 2653596 w 2715730"/>
                <a:gd name="connsiteY6" fmla="*/ 2438636 h 2816716"/>
                <a:gd name="connsiteX7" fmla="*/ 2099695 w 2715730"/>
                <a:gd name="connsiteY7" fmla="*/ 2816716 h 2816716"/>
                <a:gd name="connsiteX8" fmla="*/ 1616161 w 2715730"/>
                <a:gd name="connsiteY8" fmla="*/ 2588738 h 2816716"/>
                <a:gd name="connsiteX9" fmla="*/ 1585454 w 2715730"/>
                <a:gd name="connsiteY9" fmla="*/ 2536950 h 2816716"/>
                <a:gd name="connsiteX10" fmla="*/ 1538656 w 2715730"/>
                <a:gd name="connsiteY10" fmla="*/ 2573874 h 2816716"/>
                <a:gd name="connsiteX11" fmla="*/ 777456 w 2715730"/>
                <a:gd name="connsiteY11" fmla="*/ 2540366 h 2816716"/>
                <a:gd name="connsiteX12" fmla="*/ 432037 w 2715730"/>
                <a:gd name="connsiteY12" fmla="*/ 2079548 h 2816716"/>
                <a:gd name="connsiteX13" fmla="*/ 425634 w 2715730"/>
                <a:gd name="connsiteY13" fmla="*/ 2038378 h 2816716"/>
                <a:gd name="connsiteX14" fmla="*/ 371576 w 2715730"/>
                <a:gd name="connsiteY14" fmla="*/ 1992244 h 2816716"/>
                <a:gd name="connsiteX15" fmla="*/ 210 w 2715730"/>
                <a:gd name="connsiteY15" fmla="*/ 1122838 h 2816716"/>
                <a:gd name="connsiteX0" fmla="*/ 210 w 2689583"/>
                <a:gd name="connsiteY0" fmla="*/ 1122838 h 2816716"/>
                <a:gd name="connsiteX1" fmla="*/ 164497 w 2689583"/>
                <a:gd name="connsiteY1" fmla="*/ 617856 h 2816716"/>
                <a:gd name="connsiteX2" fmla="*/ 1340772 w 2689583"/>
                <a:gd name="connsiteY2" fmla="*/ 297146 h 2816716"/>
                <a:gd name="connsiteX3" fmla="*/ 1390643 w 2689583"/>
                <a:gd name="connsiteY3" fmla="*/ 231388 h 2816716"/>
                <a:gd name="connsiteX4" fmla="*/ 1874178 w 2689583"/>
                <a:gd name="connsiteY4" fmla="*/ 3410 h 2816716"/>
                <a:gd name="connsiteX5" fmla="*/ 2689583 w 2689583"/>
                <a:gd name="connsiteY5" fmla="*/ 381490 h 2816716"/>
                <a:gd name="connsiteX6" fmla="*/ 2653596 w 2689583"/>
                <a:gd name="connsiteY6" fmla="*/ 2438636 h 2816716"/>
                <a:gd name="connsiteX7" fmla="*/ 2099695 w 2689583"/>
                <a:gd name="connsiteY7" fmla="*/ 2816716 h 2816716"/>
                <a:gd name="connsiteX8" fmla="*/ 1616161 w 2689583"/>
                <a:gd name="connsiteY8" fmla="*/ 2588738 h 2816716"/>
                <a:gd name="connsiteX9" fmla="*/ 1585454 w 2689583"/>
                <a:gd name="connsiteY9" fmla="*/ 2536950 h 2816716"/>
                <a:gd name="connsiteX10" fmla="*/ 1538656 w 2689583"/>
                <a:gd name="connsiteY10" fmla="*/ 2573874 h 2816716"/>
                <a:gd name="connsiteX11" fmla="*/ 777456 w 2689583"/>
                <a:gd name="connsiteY11" fmla="*/ 2540366 h 2816716"/>
                <a:gd name="connsiteX12" fmla="*/ 432037 w 2689583"/>
                <a:gd name="connsiteY12" fmla="*/ 2079548 h 2816716"/>
                <a:gd name="connsiteX13" fmla="*/ 425634 w 2689583"/>
                <a:gd name="connsiteY13" fmla="*/ 2038378 h 2816716"/>
                <a:gd name="connsiteX14" fmla="*/ 371576 w 2689583"/>
                <a:gd name="connsiteY14" fmla="*/ 1992244 h 2816716"/>
                <a:gd name="connsiteX15" fmla="*/ 210 w 2689583"/>
                <a:gd name="connsiteY15" fmla="*/ 1122838 h 2816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9583" h="2816716">
                  <a:moveTo>
                    <a:pt x="210" y="1122838"/>
                  </a:moveTo>
                  <a:cubicBezTo>
                    <a:pt x="3932" y="942098"/>
                    <a:pt x="57102" y="767574"/>
                    <a:pt x="164497" y="617856"/>
                  </a:cubicBezTo>
                  <a:cubicBezTo>
                    <a:pt x="415085" y="268518"/>
                    <a:pt x="888236" y="155528"/>
                    <a:pt x="1340772" y="297146"/>
                  </a:cubicBezTo>
                  <a:lnTo>
                    <a:pt x="1390643" y="231388"/>
                  </a:lnTo>
                  <a:cubicBezTo>
                    <a:pt x="1489805" y="94710"/>
                    <a:pt x="1657688" y="-21607"/>
                    <a:pt x="1874178" y="3410"/>
                  </a:cubicBezTo>
                  <a:cubicBezTo>
                    <a:pt x="2090668" y="28427"/>
                    <a:pt x="2636861" y="165720"/>
                    <a:pt x="2689583" y="381490"/>
                  </a:cubicBezTo>
                  <a:lnTo>
                    <a:pt x="2653596" y="2438636"/>
                  </a:lnTo>
                  <a:cubicBezTo>
                    <a:pt x="2600875" y="2654406"/>
                    <a:pt x="2372918" y="2816716"/>
                    <a:pt x="2099695" y="2816716"/>
                  </a:cubicBezTo>
                  <a:cubicBezTo>
                    <a:pt x="1894777" y="2816716"/>
                    <a:pt x="1715322" y="2725416"/>
                    <a:pt x="1616161" y="2588738"/>
                  </a:cubicBezTo>
                  <a:lnTo>
                    <a:pt x="1585454" y="2536950"/>
                  </a:lnTo>
                  <a:lnTo>
                    <a:pt x="1538656" y="2573874"/>
                  </a:lnTo>
                  <a:cubicBezTo>
                    <a:pt x="1332892" y="2705396"/>
                    <a:pt x="1031965" y="2700644"/>
                    <a:pt x="777456" y="2540366"/>
                  </a:cubicBezTo>
                  <a:cubicBezTo>
                    <a:pt x="595664" y="2425880"/>
                    <a:pt x="475204" y="2255752"/>
                    <a:pt x="432037" y="2079548"/>
                  </a:cubicBezTo>
                  <a:lnTo>
                    <a:pt x="425634" y="2038378"/>
                  </a:lnTo>
                  <a:lnTo>
                    <a:pt x="371576" y="1992244"/>
                  </a:lnTo>
                  <a:cubicBezTo>
                    <a:pt x="125165" y="1742566"/>
                    <a:pt x="-5992" y="1424070"/>
                    <a:pt x="210" y="1122838"/>
                  </a:cubicBezTo>
                  <a:close/>
                </a:path>
              </a:pathLst>
            </a:cu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fromWordArt="0" anchor="ctr" anchorCtr="0" forceAA="0" compatLnSpc="1">
              <a:noAutofit/>
            </a:bodyPr>
            <a:lstStyle/>
            <a:p>
              <a:endParaRPr lang="de-DE" dirty="0"/>
            </a:p>
          </p:txBody>
        </p:sp>
        <p:sp>
          <p:nvSpPr>
            <p:cNvPr id="129" name="Freeform: Shape 19">
              <a:extLst>
                <a:ext uri="{FF2B5EF4-FFF2-40B4-BE49-F238E27FC236}">
                  <a16:creationId xmlns:a16="http://schemas.microsoft.com/office/drawing/2014/main" id="{39F8F51D-FFB5-844C-8465-31C04B1F7C92}"/>
                </a:ext>
              </a:extLst>
            </p:cNvPr>
            <p:cNvSpPr/>
            <p:nvPr/>
          </p:nvSpPr>
          <p:spPr>
            <a:xfrm>
              <a:off x="10372413" y="5351419"/>
              <a:ext cx="773480" cy="476156"/>
            </a:xfrm>
            <a:custGeom>
              <a:avLst/>
              <a:gdLst>
                <a:gd name="connsiteX0" fmla="*/ 5421 w 10000"/>
                <a:gd name="connsiteY0" fmla="*/ 1 h 10001"/>
                <a:gd name="connsiteX1" fmla="*/ 2642 w 10000"/>
                <a:gd name="connsiteY1" fmla="*/ 1191 h 10001"/>
                <a:gd name="connsiteX2" fmla="*/ 2025 w 10000"/>
                <a:gd name="connsiteY2" fmla="*/ 3787 h 10001"/>
                <a:gd name="connsiteX3" fmla="*/ 9242 w 10000"/>
                <a:gd name="connsiteY3" fmla="*/ 9870 h 10001"/>
                <a:gd name="connsiteX4" fmla="*/ 10000 w 10000"/>
                <a:gd name="connsiteY4" fmla="*/ 9392 h 10001"/>
                <a:gd name="connsiteX5" fmla="*/ 8196 w 10000"/>
                <a:gd name="connsiteY5" fmla="*/ 7477 h 10001"/>
                <a:gd name="connsiteX6" fmla="*/ 9574 w 10000"/>
                <a:gd name="connsiteY6" fmla="*/ 8163 h 10001"/>
                <a:gd name="connsiteX7" fmla="*/ 5421 w 10000"/>
                <a:gd name="connsiteY7" fmla="*/ 1 h 10001"/>
                <a:gd name="connsiteX8" fmla="*/ 1599 w 10000"/>
                <a:gd name="connsiteY8" fmla="*/ 2985 h 10001"/>
                <a:gd name="connsiteX9" fmla="*/ 1264 w 10000"/>
                <a:gd name="connsiteY9" fmla="*/ 3192 h 10001"/>
                <a:gd name="connsiteX10" fmla="*/ 644 w 10000"/>
                <a:gd name="connsiteY10" fmla="*/ 8352 h 10001"/>
                <a:gd name="connsiteX11" fmla="*/ 1599 w 10000"/>
                <a:gd name="connsiteY11" fmla="*/ 2985 h 10001"/>
                <a:gd name="connsiteX0" fmla="*/ 5421 w 10000"/>
                <a:gd name="connsiteY0" fmla="*/ 1 h 10057"/>
                <a:gd name="connsiteX1" fmla="*/ 2642 w 10000"/>
                <a:gd name="connsiteY1" fmla="*/ 1191 h 10057"/>
                <a:gd name="connsiteX2" fmla="*/ 1819 w 10000"/>
                <a:gd name="connsiteY2" fmla="*/ 6286 h 10057"/>
                <a:gd name="connsiteX3" fmla="*/ 9242 w 10000"/>
                <a:gd name="connsiteY3" fmla="*/ 9870 h 10057"/>
                <a:gd name="connsiteX4" fmla="*/ 10000 w 10000"/>
                <a:gd name="connsiteY4" fmla="*/ 9392 h 10057"/>
                <a:gd name="connsiteX5" fmla="*/ 8196 w 10000"/>
                <a:gd name="connsiteY5" fmla="*/ 7477 h 10057"/>
                <a:gd name="connsiteX6" fmla="*/ 9574 w 10000"/>
                <a:gd name="connsiteY6" fmla="*/ 8163 h 10057"/>
                <a:gd name="connsiteX7" fmla="*/ 5421 w 10000"/>
                <a:gd name="connsiteY7" fmla="*/ 1 h 10057"/>
                <a:gd name="connsiteX8" fmla="*/ 1599 w 10000"/>
                <a:gd name="connsiteY8" fmla="*/ 2985 h 10057"/>
                <a:gd name="connsiteX9" fmla="*/ 1264 w 10000"/>
                <a:gd name="connsiteY9" fmla="*/ 3192 h 10057"/>
                <a:gd name="connsiteX10" fmla="*/ 644 w 10000"/>
                <a:gd name="connsiteY10" fmla="*/ 8352 h 10057"/>
                <a:gd name="connsiteX11" fmla="*/ 1599 w 10000"/>
                <a:gd name="connsiteY11" fmla="*/ 2985 h 10057"/>
                <a:gd name="connsiteX0" fmla="*/ 5421 w 10000"/>
                <a:gd name="connsiteY0" fmla="*/ 1 h 10132"/>
                <a:gd name="connsiteX1" fmla="*/ 2642 w 10000"/>
                <a:gd name="connsiteY1" fmla="*/ 1191 h 10132"/>
                <a:gd name="connsiteX2" fmla="*/ 1132 w 10000"/>
                <a:gd name="connsiteY2" fmla="*/ 7952 h 10132"/>
                <a:gd name="connsiteX3" fmla="*/ 9242 w 10000"/>
                <a:gd name="connsiteY3" fmla="*/ 9870 h 10132"/>
                <a:gd name="connsiteX4" fmla="*/ 10000 w 10000"/>
                <a:gd name="connsiteY4" fmla="*/ 9392 h 10132"/>
                <a:gd name="connsiteX5" fmla="*/ 8196 w 10000"/>
                <a:gd name="connsiteY5" fmla="*/ 7477 h 10132"/>
                <a:gd name="connsiteX6" fmla="*/ 9574 w 10000"/>
                <a:gd name="connsiteY6" fmla="*/ 8163 h 10132"/>
                <a:gd name="connsiteX7" fmla="*/ 5421 w 10000"/>
                <a:gd name="connsiteY7" fmla="*/ 1 h 10132"/>
                <a:gd name="connsiteX8" fmla="*/ 1599 w 10000"/>
                <a:gd name="connsiteY8" fmla="*/ 2985 h 10132"/>
                <a:gd name="connsiteX9" fmla="*/ 1264 w 10000"/>
                <a:gd name="connsiteY9" fmla="*/ 3192 h 10132"/>
                <a:gd name="connsiteX10" fmla="*/ 644 w 10000"/>
                <a:gd name="connsiteY10" fmla="*/ 8352 h 10132"/>
                <a:gd name="connsiteX11" fmla="*/ 1599 w 10000"/>
                <a:gd name="connsiteY11" fmla="*/ 2985 h 10132"/>
                <a:gd name="connsiteX0" fmla="*/ 5421 w 10000"/>
                <a:gd name="connsiteY0" fmla="*/ 1 h 10132"/>
                <a:gd name="connsiteX1" fmla="*/ 2642 w 10000"/>
                <a:gd name="connsiteY1" fmla="*/ 1191 h 10132"/>
                <a:gd name="connsiteX2" fmla="*/ 1132 w 10000"/>
                <a:gd name="connsiteY2" fmla="*/ 7952 h 10132"/>
                <a:gd name="connsiteX3" fmla="*/ 9242 w 10000"/>
                <a:gd name="connsiteY3" fmla="*/ 9870 h 10132"/>
                <a:gd name="connsiteX4" fmla="*/ 10000 w 10000"/>
                <a:gd name="connsiteY4" fmla="*/ 9392 h 10132"/>
                <a:gd name="connsiteX5" fmla="*/ 8196 w 10000"/>
                <a:gd name="connsiteY5" fmla="*/ 7477 h 10132"/>
                <a:gd name="connsiteX6" fmla="*/ 9574 w 10000"/>
                <a:gd name="connsiteY6" fmla="*/ 8163 h 10132"/>
                <a:gd name="connsiteX7" fmla="*/ 5421 w 10000"/>
                <a:gd name="connsiteY7" fmla="*/ 1 h 10132"/>
                <a:gd name="connsiteX8" fmla="*/ 2217 w 10000"/>
                <a:gd name="connsiteY8" fmla="*/ 4443 h 10132"/>
                <a:gd name="connsiteX9" fmla="*/ 1264 w 10000"/>
                <a:gd name="connsiteY9" fmla="*/ 3192 h 10132"/>
                <a:gd name="connsiteX10" fmla="*/ 644 w 10000"/>
                <a:gd name="connsiteY10" fmla="*/ 8352 h 10132"/>
                <a:gd name="connsiteX11" fmla="*/ 2217 w 10000"/>
                <a:gd name="connsiteY11" fmla="*/ 4443 h 10132"/>
                <a:gd name="connsiteX0" fmla="*/ 5421 w 10000"/>
                <a:gd name="connsiteY0" fmla="*/ 1 h 10132"/>
                <a:gd name="connsiteX1" fmla="*/ 2642 w 10000"/>
                <a:gd name="connsiteY1" fmla="*/ 1191 h 10132"/>
                <a:gd name="connsiteX2" fmla="*/ 1132 w 10000"/>
                <a:gd name="connsiteY2" fmla="*/ 7952 h 10132"/>
                <a:gd name="connsiteX3" fmla="*/ 9242 w 10000"/>
                <a:gd name="connsiteY3" fmla="*/ 9870 h 10132"/>
                <a:gd name="connsiteX4" fmla="*/ 10000 w 10000"/>
                <a:gd name="connsiteY4" fmla="*/ 9392 h 10132"/>
                <a:gd name="connsiteX5" fmla="*/ 8196 w 10000"/>
                <a:gd name="connsiteY5" fmla="*/ 7477 h 10132"/>
                <a:gd name="connsiteX6" fmla="*/ 9574 w 10000"/>
                <a:gd name="connsiteY6" fmla="*/ 8163 h 10132"/>
                <a:gd name="connsiteX7" fmla="*/ 5421 w 10000"/>
                <a:gd name="connsiteY7" fmla="*/ 1 h 10132"/>
                <a:gd name="connsiteX8" fmla="*/ 499 w 10000"/>
                <a:gd name="connsiteY8" fmla="*/ 5380 h 10132"/>
                <a:gd name="connsiteX9" fmla="*/ 1264 w 10000"/>
                <a:gd name="connsiteY9" fmla="*/ 3192 h 10132"/>
                <a:gd name="connsiteX10" fmla="*/ 644 w 10000"/>
                <a:gd name="connsiteY10" fmla="*/ 8352 h 10132"/>
                <a:gd name="connsiteX11" fmla="*/ 499 w 10000"/>
                <a:gd name="connsiteY11" fmla="*/ 5380 h 10132"/>
                <a:gd name="connsiteX0" fmla="*/ 5685 w 10264"/>
                <a:gd name="connsiteY0" fmla="*/ 1 h 10132"/>
                <a:gd name="connsiteX1" fmla="*/ 2906 w 10264"/>
                <a:gd name="connsiteY1" fmla="*/ 1191 h 10132"/>
                <a:gd name="connsiteX2" fmla="*/ 1396 w 10264"/>
                <a:gd name="connsiteY2" fmla="*/ 7952 h 10132"/>
                <a:gd name="connsiteX3" fmla="*/ 9506 w 10264"/>
                <a:gd name="connsiteY3" fmla="*/ 9870 h 10132"/>
                <a:gd name="connsiteX4" fmla="*/ 10264 w 10264"/>
                <a:gd name="connsiteY4" fmla="*/ 9392 h 10132"/>
                <a:gd name="connsiteX5" fmla="*/ 8460 w 10264"/>
                <a:gd name="connsiteY5" fmla="*/ 7477 h 10132"/>
                <a:gd name="connsiteX6" fmla="*/ 9838 w 10264"/>
                <a:gd name="connsiteY6" fmla="*/ 8163 h 10132"/>
                <a:gd name="connsiteX7" fmla="*/ 5685 w 10264"/>
                <a:gd name="connsiteY7" fmla="*/ 1 h 10132"/>
                <a:gd name="connsiteX8" fmla="*/ 7 w 10264"/>
                <a:gd name="connsiteY8" fmla="*/ 7567 h 10132"/>
                <a:gd name="connsiteX9" fmla="*/ 1528 w 10264"/>
                <a:gd name="connsiteY9" fmla="*/ 3192 h 10132"/>
                <a:gd name="connsiteX10" fmla="*/ 908 w 10264"/>
                <a:gd name="connsiteY10" fmla="*/ 8352 h 10132"/>
                <a:gd name="connsiteX11" fmla="*/ 7 w 10264"/>
                <a:gd name="connsiteY11" fmla="*/ 7567 h 10132"/>
                <a:gd name="connsiteX0" fmla="*/ 5954 w 10533"/>
                <a:gd name="connsiteY0" fmla="*/ 1 h 10132"/>
                <a:gd name="connsiteX1" fmla="*/ 3175 w 10533"/>
                <a:gd name="connsiteY1" fmla="*/ 1191 h 10132"/>
                <a:gd name="connsiteX2" fmla="*/ 1665 w 10533"/>
                <a:gd name="connsiteY2" fmla="*/ 7952 h 10132"/>
                <a:gd name="connsiteX3" fmla="*/ 9775 w 10533"/>
                <a:gd name="connsiteY3" fmla="*/ 9870 h 10132"/>
                <a:gd name="connsiteX4" fmla="*/ 10533 w 10533"/>
                <a:gd name="connsiteY4" fmla="*/ 9392 h 10132"/>
                <a:gd name="connsiteX5" fmla="*/ 8729 w 10533"/>
                <a:gd name="connsiteY5" fmla="*/ 7477 h 10132"/>
                <a:gd name="connsiteX6" fmla="*/ 10107 w 10533"/>
                <a:gd name="connsiteY6" fmla="*/ 8163 h 10132"/>
                <a:gd name="connsiteX7" fmla="*/ 5954 w 10533"/>
                <a:gd name="connsiteY7" fmla="*/ 1 h 10132"/>
                <a:gd name="connsiteX8" fmla="*/ 276 w 10533"/>
                <a:gd name="connsiteY8" fmla="*/ 7567 h 10132"/>
                <a:gd name="connsiteX9" fmla="*/ 1797 w 10533"/>
                <a:gd name="connsiteY9" fmla="*/ 3192 h 10132"/>
                <a:gd name="connsiteX10" fmla="*/ 146 w 10533"/>
                <a:gd name="connsiteY10" fmla="*/ 9810 h 10132"/>
                <a:gd name="connsiteX11" fmla="*/ 276 w 10533"/>
                <a:gd name="connsiteY11" fmla="*/ 7567 h 10132"/>
                <a:gd name="connsiteX0" fmla="*/ 7739 w 12318"/>
                <a:gd name="connsiteY0" fmla="*/ 4668 h 14799"/>
                <a:gd name="connsiteX1" fmla="*/ 4960 w 12318"/>
                <a:gd name="connsiteY1" fmla="*/ 5858 h 14799"/>
                <a:gd name="connsiteX2" fmla="*/ 3450 w 12318"/>
                <a:gd name="connsiteY2" fmla="*/ 12619 h 14799"/>
                <a:gd name="connsiteX3" fmla="*/ 11560 w 12318"/>
                <a:gd name="connsiteY3" fmla="*/ 14537 h 14799"/>
                <a:gd name="connsiteX4" fmla="*/ 12318 w 12318"/>
                <a:gd name="connsiteY4" fmla="*/ 14059 h 14799"/>
                <a:gd name="connsiteX5" fmla="*/ 10514 w 12318"/>
                <a:gd name="connsiteY5" fmla="*/ 12144 h 14799"/>
                <a:gd name="connsiteX6" fmla="*/ 11892 w 12318"/>
                <a:gd name="connsiteY6" fmla="*/ 12830 h 14799"/>
                <a:gd name="connsiteX7" fmla="*/ 7739 w 12318"/>
                <a:gd name="connsiteY7" fmla="*/ 4668 h 14799"/>
                <a:gd name="connsiteX8" fmla="*/ 2061 w 12318"/>
                <a:gd name="connsiteY8" fmla="*/ 12234 h 14799"/>
                <a:gd name="connsiteX9" fmla="*/ 3582 w 12318"/>
                <a:gd name="connsiteY9" fmla="*/ 7859 h 14799"/>
                <a:gd name="connsiteX10" fmla="*/ 7 w 12318"/>
                <a:gd name="connsiteY10" fmla="*/ 418 h 14799"/>
                <a:gd name="connsiteX11" fmla="*/ 2061 w 12318"/>
                <a:gd name="connsiteY11" fmla="*/ 12234 h 14799"/>
                <a:gd name="connsiteX0" fmla="*/ 8366 w 12945"/>
                <a:gd name="connsiteY0" fmla="*/ 4668 h 14872"/>
                <a:gd name="connsiteX1" fmla="*/ 5587 w 12945"/>
                <a:gd name="connsiteY1" fmla="*/ 5858 h 14872"/>
                <a:gd name="connsiteX2" fmla="*/ 4077 w 12945"/>
                <a:gd name="connsiteY2" fmla="*/ 12619 h 14872"/>
                <a:gd name="connsiteX3" fmla="*/ 12187 w 12945"/>
                <a:gd name="connsiteY3" fmla="*/ 14537 h 14872"/>
                <a:gd name="connsiteX4" fmla="*/ 12945 w 12945"/>
                <a:gd name="connsiteY4" fmla="*/ 14059 h 14872"/>
                <a:gd name="connsiteX5" fmla="*/ 11141 w 12945"/>
                <a:gd name="connsiteY5" fmla="*/ 12144 h 14872"/>
                <a:gd name="connsiteX6" fmla="*/ 12519 w 12945"/>
                <a:gd name="connsiteY6" fmla="*/ 12830 h 14872"/>
                <a:gd name="connsiteX7" fmla="*/ 8366 w 12945"/>
                <a:gd name="connsiteY7" fmla="*/ 4668 h 14872"/>
                <a:gd name="connsiteX8" fmla="*/ 9 w 12945"/>
                <a:gd name="connsiteY8" fmla="*/ 14838 h 14872"/>
                <a:gd name="connsiteX9" fmla="*/ 4209 w 12945"/>
                <a:gd name="connsiteY9" fmla="*/ 7859 h 14872"/>
                <a:gd name="connsiteX10" fmla="*/ 634 w 12945"/>
                <a:gd name="connsiteY10" fmla="*/ 418 h 14872"/>
                <a:gd name="connsiteX11" fmla="*/ 9 w 12945"/>
                <a:gd name="connsiteY11" fmla="*/ 14838 h 14872"/>
                <a:gd name="connsiteX0" fmla="*/ 7740 w 12319"/>
                <a:gd name="connsiteY0" fmla="*/ 4668 h 14799"/>
                <a:gd name="connsiteX1" fmla="*/ 4961 w 12319"/>
                <a:gd name="connsiteY1" fmla="*/ 5858 h 14799"/>
                <a:gd name="connsiteX2" fmla="*/ 3451 w 12319"/>
                <a:gd name="connsiteY2" fmla="*/ 12619 h 14799"/>
                <a:gd name="connsiteX3" fmla="*/ 11561 w 12319"/>
                <a:gd name="connsiteY3" fmla="*/ 14537 h 14799"/>
                <a:gd name="connsiteX4" fmla="*/ 12319 w 12319"/>
                <a:gd name="connsiteY4" fmla="*/ 14059 h 14799"/>
                <a:gd name="connsiteX5" fmla="*/ 10515 w 12319"/>
                <a:gd name="connsiteY5" fmla="*/ 12144 h 14799"/>
                <a:gd name="connsiteX6" fmla="*/ 11893 w 12319"/>
                <a:gd name="connsiteY6" fmla="*/ 12830 h 14799"/>
                <a:gd name="connsiteX7" fmla="*/ 7740 w 12319"/>
                <a:gd name="connsiteY7" fmla="*/ 4668 h 14799"/>
                <a:gd name="connsiteX8" fmla="*/ 8 w 12319"/>
                <a:gd name="connsiteY8" fmla="*/ 418 h 14799"/>
                <a:gd name="connsiteX9" fmla="*/ 3583 w 12319"/>
                <a:gd name="connsiteY9" fmla="*/ 7859 h 14799"/>
                <a:gd name="connsiteX10" fmla="*/ 8 w 12319"/>
                <a:gd name="connsiteY10" fmla="*/ 418 h 14799"/>
                <a:gd name="connsiteX0" fmla="*/ 4560 w 9139"/>
                <a:gd name="connsiteY0" fmla="*/ 2 h 10133"/>
                <a:gd name="connsiteX1" fmla="*/ 1781 w 9139"/>
                <a:gd name="connsiteY1" fmla="*/ 1192 h 10133"/>
                <a:gd name="connsiteX2" fmla="*/ 271 w 9139"/>
                <a:gd name="connsiteY2" fmla="*/ 7953 h 10133"/>
                <a:gd name="connsiteX3" fmla="*/ 8381 w 9139"/>
                <a:gd name="connsiteY3" fmla="*/ 9871 h 10133"/>
                <a:gd name="connsiteX4" fmla="*/ 9139 w 9139"/>
                <a:gd name="connsiteY4" fmla="*/ 9393 h 10133"/>
                <a:gd name="connsiteX5" fmla="*/ 7335 w 9139"/>
                <a:gd name="connsiteY5" fmla="*/ 7478 h 10133"/>
                <a:gd name="connsiteX6" fmla="*/ 8713 w 9139"/>
                <a:gd name="connsiteY6" fmla="*/ 8164 h 10133"/>
                <a:gd name="connsiteX7" fmla="*/ 4560 w 9139"/>
                <a:gd name="connsiteY7" fmla="*/ 2 h 10133"/>
                <a:gd name="connsiteX0" fmla="*/ 5884 w 10894"/>
                <a:gd name="connsiteY0" fmla="*/ 2 h 10066"/>
                <a:gd name="connsiteX1" fmla="*/ 2843 w 10894"/>
                <a:gd name="connsiteY1" fmla="*/ 1176 h 10066"/>
                <a:gd name="connsiteX2" fmla="*/ 139 w 10894"/>
                <a:gd name="connsiteY2" fmla="*/ 8671 h 10066"/>
                <a:gd name="connsiteX3" fmla="*/ 10065 w 10894"/>
                <a:gd name="connsiteY3" fmla="*/ 9741 h 10066"/>
                <a:gd name="connsiteX4" fmla="*/ 10894 w 10894"/>
                <a:gd name="connsiteY4" fmla="*/ 9270 h 10066"/>
                <a:gd name="connsiteX5" fmla="*/ 8920 w 10894"/>
                <a:gd name="connsiteY5" fmla="*/ 7380 h 10066"/>
                <a:gd name="connsiteX6" fmla="*/ 10428 w 10894"/>
                <a:gd name="connsiteY6" fmla="*/ 8057 h 10066"/>
                <a:gd name="connsiteX7" fmla="*/ 5884 w 10894"/>
                <a:gd name="connsiteY7" fmla="*/ 2 h 10066"/>
                <a:gd name="connsiteX0" fmla="*/ 6399 w 11409"/>
                <a:gd name="connsiteY0" fmla="*/ 2 h 10066"/>
                <a:gd name="connsiteX1" fmla="*/ 3358 w 11409"/>
                <a:gd name="connsiteY1" fmla="*/ 1176 h 10066"/>
                <a:gd name="connsiteX2" fmla="*/ 1209 w 11409"/>
                <a:gd name="connsiteY2" fmla="*/ 4045 h 10066"/>
                <a:gd name="connsiteX3" fmla="*/ 654 w 11409"/>
                <a:gd name="connsiteY3" fmla="*/ 8671 h 10066"/>
                <a:gd name="connsiteX4" fmla="*/ 10580 w 11409"/>
                <a:gd name="connsiteY4" fmla="*/ 9741 h 10066"/>
                <a:gd name="connsiteX5" fmla="*/ 11409 w 11409"/>
                <a:gd name="connsiteY5" fmla="*/ 9270 h 10066"/>
                <a:gd name="connsiteX6" fmla="*/ 9435 w 11409"/>
                <a:gd name="connsiteY6" fmla="*/ 7380 h 10066"/>
                <a:gd name="connsiteX7" fmla="*/ 10943 w 11409"/>
                <a:gd name="connsiteY7" fmla="*/ 8057 h 10066"/>
                <a:gd name="connsiteX8" fmla="*/ 6399 w 11409"/>
                <a:gd name="connsiteY8" fmla="*/ 2 h 10066"/>
                <a:gd name="connsiteX0" fmla="*/ 6612 w 11622"/>
                <a:gd name="connsiteY0" fmla="*/ 2 h 10123"/>
                <a:gd name="connsiteX1" fmla="*/ 3571 w 11622"/>
                <a:gd name="connsiteY1" fmla="*/ 1176 h 10123"/>
                <a:gd name="connsiteX2" fmla="*/ 1422 w 11622"/>
                <a:gd name="connsiteY2" fmla="*/ 4045 h 10123"/>
                <a:gd name="connsiteX3" fmla="*/ 598 w 11622"/>
                <a:gd name="connsiteY3" fmla="*/ 9161 h 10123"/>
                <a:gd name="connsiteX4" fmla="*/ 10793 w 11622"/>
                <a:gd name="connsiteY4" fmla="*/ 9741 h 10123"/>
                <a:gd name="connsiteX5" fmla="*/ 11622 w 11622"/>
                <a:gd name="connsiteY5" fmla="*/ 9270 h 10123"/>
                <a:gd name="connsiteX6" fmla="*/ 9648 w 11622"/>
                <a:gd name="connsiteY6" fmla="*/ 7380 h 10123"/>
                <a:gd name="connsiteX7" fmla="*/ 11156 w 11622"/>
                <a:gd name="connsiteY7" fmla="*/ 8057 h 10123"/>
                <a:gd name="connsiteX8" fmla="*/ 6612 w 11622"/>
                <a:gd name="connsiteY8" fmla="*/ 2 h 10123"/>
                <a:gd name="connsiteX0" fmla="*/ 6552 w 11562"/>
                <a:gd name="connsiteY0" fmla="*/ 2 h 10123"/>
                <a:gd name="connsiteX1" fmla="*/ 3511 w 11562"/>
                <a:gd name="connsiteY1" fmla="*/ 1176 h 10123"/>
                <a:gd name="connsiteX2" fmla="*/ 1721 w 11562"/>
                <a:gd name="connsiteY2" fmla="*/ 4535 h 10123"/>
                <a:gd name="connsiteX3" fmla="*/ 538 w 11562"/>
                <a:gd name="connsiteY3" fmla="*/ 9161 h 10123"/>
                <a:gd name="connsiteX4" fmla="*/ 10733 w 11562"/>
                <a:gd name="connsiteY4" fmla="*/ 9741 h 10123"/>
                <a:gd name="connsiteX5" fmla="*/ 11562 w 11562"/>
                <a:gd name="connsiteY5" fmla="*/ 9270 h 10123"/>
                <a:gd name="connsiteX6" fmla="*/ 9588 w 11562"/>
                <a:gd name="connsiteY6" fmla="*/ 7380 h 10123"/>
                <a:gd name="connsiteX7" fmla="*/ 11096 w 11562"/>
                <a:gd name="connsiteY7" fmla="*/ 8057 h 10123"/>
                <a:gd name="connsiteX8" fmla="*/ 6552 w 11562"/>
                <a:gd name="connsiteY8" fmla="*/ 2 h 10123"/>
                <a:gd name="connsiteX0" fmla="*/ 6552 w 11562"/>
                <a:gd name="connsiteY0" fmla="*/ 1 h 10122"/>
                <a:gd name="connsiteX1" fmla="*/ 2076 w 11562"/>
                <a:gd name="connsiteY1" fmla="*/ 1420 h 10122"/>
                <a:gd name="connsiteX2" fmla="*/ 1721 w 11562"/>
                <a:gd name="connsiteY2" fmla="*/ 4534 h 10122"/>
                <a:gd name="connsiteX3" fmla="*/ 538 w 11562"/>
                <a:gd name="connsiteY3" fmla="*/ 9160 h 10122"/>
                <a:gd name="connsiteX4" fmla="*/ 10733 w 11562"/>
                <a:gd name="connsiteY4" fmla="*/ 9740 h 10122"/>
                <a:gd name="connsiteX5" fmla="*/ 11562 w 11562"/>
                <a:gd name="connsiteY5" fmla="*/ 9269 h 10122"/>
                <a:gd name="connsiteX6" fmla="*/ 9588 w 11562"/>
                <a:gd name="connsiteY6" fmla="*/ 7379 h 10122"/>
                <a:gd name="connsiteX7" fmla="*/ 11096 w 11562"/>
                <a:gd name="connsiteY7" fmla="*/ 8056 h 10122"/>
                <a:gd name="connsiteX8" fmla="*/ 6552 w 11562"/>
                <a:gd name="connsiteY8" fmla="*/ 1 h 10122"/>
                <a:gd name="connsiteX0" fmla="*/ 6924 w 11934"/>
                <a:gd name="connsiteY0" fmla="*/ 1 h 10122"/>
                <a:gd name="connsiteX1" fmla="*/ 2448 w 11934"/>
                <a:gd name="connsiteY1" fmla="*/ 1420 h 10122"/>
                <a:gd name="connsiteX2" fmla="*/ 2093 w 11934"/>
                <a:gd name="connsiteY2" fmla="*/ 4534 h 10122"/>
                <a:gd name="connsiteX3" fmla="*/ 552 w 11934"/>
                <a:gd name="connsiteY3" fmla="*/ 6011 h 10122"/>
                <a:gd name="connsiteX4" fmla="*/ 910 w 11934"/>
                <a:gd name="connsiteY4" fmla="*/ 9160 h 10122"/>
                <a:gd name="connsiteX5" fmla="*/ 11105 w 11934"/>
                <a:gd name="connsiteY5" fmla="*/ 9740 h 10122"/>
                <a:gd name="connsiteX6" fmla="*/ 11934 w 11934"/>
                <a:gd name="connsiteY6" fmla="*/ 9269 h 10122"/>
                <a:gd name="connsiteX7" fmla="*/ 9960 w 11934"/>
                <a:gd name="connsiteY7" fmla="*/ 7379 h 10122"/>
                <a:gd name="connsiteX8" fmla="*/ 11468 w 11934"/>
                <a:gd name="connsiteY8" fmla="*/ 8056 h 10122"/>
                <a:gd name="connsiteX9" fmla="*/ 6924 w 11934"/>
                <a:gd name="connsiteY9" fmla="*/ 1 h 10122"/>
                <a:gd name="connsiteX0" fmla="*/ 6924 w 11934"/>
                <a:gd name="connsiteY0" fmla="*/ 1 h 10122"/>
                <a:gd name="connsiteX1" fmla="*/ 2448 w 11934"/>
                <a:gd name="connsiteY1" fmla="*/ 1420 h 10122"/>
                <a:gd name="connsiteX2" fmla="*/ 1539 w 11934"/>
                <a:gd name="connsiteY2" fmla="*/ 2824 h 10122"/>
                <a:gd name="connsiteX3" fmla="*/ 2093 w 11934"/>
                <a:gd name="connsiteY3" fmla="*/ 4534 h 10122"/>
                <a:gd name="connsiteX4" fmla="*/ 552 w 11934"/>
                <a:gd name="connsiteY4" fmla="*/ 6011 h 10122"/>
                <a:gd name="connsiteX5" fmla="*/ 910 w 11934"/>
                <a:gd name="connsiteY5" fmla="*/ 9160 h 10122"/>
                <a:gd name="connsiteX6" fmla="*/ 11105 w 11934"/>
                <a:gd name="connsiteY6" fmla="*/ 9740 h 10122"/>
                <a:gd name="connsiteX7" fmla="*/ 11934 w 11934"/>
                <a:gd name="connsiteY7" fmla="*/ 9269 h 10122"/>
                <a:gd name="connsiteX8" fmla="*/ 9960 w 11934"/>
                <a:gd name="connsiteY8" fmla="*/ 7379 h 10122"/>
                <a:gd name="connsiteX9" fmla="*/ 11468 w 11934"/>
                <a:gd name="connsiteY9" fmla="*/ 8056 h 10122"/>
                <a:gd name="connsiteX10" fmla="*/ 6924 w 11934"/>
                <a:gd name="connsiteY10" fmla="*/ 1 h 10122"/>
                <a:gd name="connsiteX0" fmla="*/ 6924 w 11934"/>
                <a:gd name="connsiteY0" fmla="*/ 1 h 10122"/>
                <a:gd name="connsiteX1" fmla="*/ 2448 w 11934"/>
                <a:gd name="connsiteY1" fmla="*/ 1420 h 10122"/>
                <a:gd name="connsiteX2" fmla="*/ 1539 w 11934"/>
                <a:gd name="connsiteY2" fmla="*/ 2824 h 10122"/>
                <a:gd name="connsiteX3" fmla="*/ 1465 w 11934"/>
                <a:gd name="connsiteY3" fmla="*/ 4657 h 10122"/>
                <a:gd name="connsiteX4" fmla="*/ 552 w 11934"/>
                <a:gd name="connsiteY4" fmla="*/ 6011 h 10122"/>
                <a:gd name="connsiteX5" fmla="*/ 910 w 11934"/>
                <a:gd name="connsiteY5" fmla="*/ 9160 h 10122"/>
                <a:gd name="connsiteX6" fmla="*/ 11105 w 11934"/>
                <a:gd name="connsiteY6" fmla="*/ 9740 h 10122"/>
                <a:gd name="connsiteX7" fmla="*/ 11934 w 11934"/>
                <a:gd name="connsiteY7" fmla="*/ 9269 h 10122"/>
                <a:gd name="connsiteX8" fmla="*/ 9960 w 11934"/>
                <a:gd name="connsiteY8" fmla="*/ 7379 h 10122"/>
                <a:gd name="connsiteX9" fmla="*/ 11468 w 11934"/>
                <a:gd name="connsiteY9" fmla="*/ 8056 h 10122"/>
                <a:gd name="connsiteX10" fmla="*/ 6924 w 11934"/>
                <a:gd name="connsiteY10" fmla="*/ 1 h 10122"/>
                <a:gd name="connsiteX0" fmla="*/ 6626 w 11636"/>
                <a:gd name="connsiteY0" fmla="*/ 1 h 10122"/>
                <a:gd name="connsiteX1" fmla="*/ 2150 w 11636"/>
                <a:gd name="connsiteY1" fmla="*/ 1420 h 10122"/>
                <a:gd name="connsiteX2" fmla="*/ 1241 w 11636"/>
                <a:gd name="connsiteY2" fmla="*/ 2824 h 10122"/>
                <a:gd name="connsiteX3" fmla="*/ 1167 w 11636"/>
                <a:gd name="connsiteY3" fmla="*/ 4657 h 10122"/>
                <a:gd name="connsiteX4" fmla="*/ 612 w 11636"/>
                <a:gd name="connsiteY4" fmla="*/ 9160 h 10122"/>
                <a:gd name="connsiteX5" fmla="*/ 10807 w 11636"/>
                <a:gd name="connsiteY5" fmla="*/ 9740 h 10122"/>
                <a:gd name="connsiteX6" fmla="*/ 11636 w 11636"/>
                <a:gd name="connsiteY6" fmla="*/ 9269 h 10122"/>
                <a:gd name="connsiteX7" fmla="*/ 9662 w 11636"/>
                <a:gd name="connsiteY7" fmla="*/ 7379 h 10122"/>
                <a:gd name="connsiteX8" fmla="*/ 11170 w 11636"/>
                <a:gd name="connsiteY8" fmla="*/ 8056 h 10122"/>
                <a:gd name="connsiteX9" fmla="*/ 6626 w 11636"/>
                <a:gd name="connsiteY9" fmla="*/ 1 h 10122"/>
                <a:gd name="connsiteX0" fmla="*/ 7017 w 12027"/>
                <a:gd name="connsiteY0" fmla="*/ 1 h 10122"/>
                <a:gd name="connsiteX1" fmla="*/ 2541 w 12027"/>
                <a:gd name="connsiteY1" fmla="*/ 1420 h 10122"/>
                <a:gd name="connsiteX2" fmla="*/ 1632 w 12027"/>
                <a:gd name="connsiteY2" fmla="*/ 2824 h 10122"/>
                <a:gd name="connsiteX3" fmla="*/ 1558 w 12027"/>
                <a:gd name="connsiteY3" fmla="*/ 4657 h 10122"/>
                <a:gd name="connsiteX4" fmla="*/ 376 w 12027"/>
                <a:gd name="connsiteY4" fmla="*/ 5031 h 10122"/>
                <a:gd name="connsiteX5" fmla="*/ 1003 w 12027"/>
                <a:gd name="connsiteY5" fmla="*/ 9160 h 10122"/>
                <a:gd name="connsiteX6" fmla="*/ 11198 w 12027"/>
                <a:gd name="connsiteY6" fmla="*/ 9740 h 10122"/>
                <a:gd name="connsiteX7" fmla="*/ 12027 w 12027"/>
                <a:gd name="connsiteY7" fmla="*/ 9269 h 10122"/>
                <a:gd name="connsiteX8" fmla="*/ 10053 w 12027"/>
                <a:gd name="connsiteY8" fmla="*/ 7379 h 10122"/>
                <a:gd name="connsiteX9" fmla="*/ 11561 w 12027"/>
                <a:gd name="connsiteY9" fmla="*/ 8056 h 10122"/>
                <a:gd name="connsiteX10" fmla="*/ 7017 w 12027"/>
                <a:gd name="connsiteY10" fmla="*/ 1 h 1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27" h="10122">
                  <a:moveTo>
                    <a:pt x="7017" y="1"/>
                  </a:moveTo>
                  <a:cubicBezTo>
                    <a:pt x="6257" y="-23"/>
                    <a:pt x="3839" y="561"/>
                    <a:pt x="2541" y="1420"/>
                  </a:cubicBezTo>
                  <a:cubicBezTo>
                    <a:pt x="1778" y="1849"/>
                    <a:pt x="1691" y="2305"/>
                    <a:pt x="1632" y="2824"/>
                  </a:cubicBezTo>
                  <a:cubicBezTo>
                    <a:pt x="1573" y="3343"/>
                    <a:pt x="1693" y="4044"/>
                    <a:pt x="1558" y="4657"/>
                  </a:cubicBezTo>
                  <a:cubicBezTo>
                    <a:pt x="1423" y="5270"/>
                    <a:pt x="468" y="4281"/>
                    <a:pt x="376" y="5031"/>
                  </a:cubicBezTo>
                  <a:cubicBezTo>
                    <a:pt x="284" y="5781"/>
                    <a:pt x="-726" y="8620"/>
                    <a:pt x="1003" y="9160"/>
                  </a:cubicBezTo>
                  <a:cubicBezTo>
                    <a:pt x="6079" y="8945"/>
                    <a:pt x="6984" y="10930"/>
                    <a:pt x="11198" y="9740"/>
                  </a:cubicBezTo>
                  <a:cubicBezTo>
                    <a:pt x="11352" y="9740"/>
                    <a:pt x="12027" y="9269"/>
                    <a:pt x="12027" y="9269"/>
                  </a:cubicBezTo>
                  <a:cubicBezTo>
                    <a:pt x="10486" y="9269"/>
                    <a:pt x="10053" y="7379"/>
                    <a:pt x="10053" y="7379"/>
                  </a:cubicBezTo>
                  <a:cubicBezTo>
                    <a:pt x="11140" y="8954"/>
                    <a:pt x="11059" y="8577"/>
                    <a:pt x="11561" y="8056"/>
                  </a:cubicBezTo>
                  <a:cubicBezTo>
                    <a:pt x="9386" y="7044"/>
                    <a:pt x="10310" y="106"/>
                    <a:pt x="7017" y="1"/>
                  </a:cubicBezTo>
                  <a:close/>
                </a:path>
              </a:pathLst>
            </a:custGeom>
            <a:solidFill>
              <a:schemeClr val="tx1"/>
            </a:solidFill>
            <a:ln cap="flat">
              <a:noFill/>
              <a:prstDash val="solid"/>
            </a:ln>
          </p:spPr>
          <p:txBody>
            <a:bodyPr vert="horz" wrap="none" lIns="45000" tIns="22500" rIns="45000" bIns="22500" anchor="ctr" anchorCtr="1" compatLnSpc="0"/>
            <a:lstStyle/>
            <a:p>
              <a:pPr>
                <a:lnSpc>
                  <a:spcPct val="100000"/>
                </a:lnSpc>
                <a:spcBef>
                  <a:spcPts val="0"/>
                </a:spcBef>
              </a:pPr>
              <a:endParaRPr lang="de-DE" sz="900" kern="1200">
                <a:latin typeface="Arial" pitchFamily="18"/>
                <a:ea typeface="Arial Unicode MS" pitchFamily="2"/>
                <a:cs typeface="Arial Unicode MS" pitchFamily="2"/>
              </a:endParaRPr>
            </a:p>
          </p:txBody>
        </p:sp>
        <p:sp>
          <p:nvSpPr>
            <p:cNvPr id="131" name="Freeform: Shape 14">
              <a:extLst>
                <a:ext uri="{FF2B5EF4-FFF2-40B4-BE49-F238E27FC236}">
                  <a16:creationId xmlns:a16="http://schemas.microsoft.com/office/drawing/2014/main" id="{178A9EAA-8FD8-B647-A3E9-7B6961ED18CE}"/>
                </a:ext>
              </a:extLst>
            </p:cNvPr>
            <p:cNvSpPr/>
            <p:nvPr/>
          </p:nvSpPr>
          <p:spPr>
            <a:xfrm rot="187579" flipH="1">
              <a:off x="4927202" y="5330963"/>
              <a:ext cx="598443" cy="454474"/>
            </a:xfrm>
            <a:custGeom>
              <a:avLst/>
              <a:gdLst>
                <a:gd name="connsiteX0" fmla="*/ 4408 w 9998"/>
                <a:gd name="connsiteY0" fmla="*/ 0 h 10000"/>
                <a:gd name="connsiteX1" fmla="*/ 1864 w 9998"/>
                <a:gd name="connsiteY1" fmla="*/ 1597 h 10000"/>
                <a:gd name="connsiteX2" fmla="*/ 1924 w 9998"/>
                <a:gd name="connsiteY2" fmla="*/ 2014 h 10000"/>
                <a:gd name="connsiteX3" fmla="*/ 350 w 9998"/>
                <a:gd name="connsiteY3" fmla="*/ 9298 h 10000"/>
                <a:gd name="connsiteX4" fmla="*/ 2081 w 9998"/>
                <a:gd name="connsiteY4" fmla="*/ 2660 h 10000"/>
                <a:gd name="connsiteX5" fmla="*/ 8163 w 9998"/>
                <a:gd name="connsiteY5" fmla="*/ 3275 h 10000"/>
                <a:gd name="connsiteX6" fmla="*/ 9252 w 9998"/>
                <a:gd name="connsiteY6" fmla="*/ 10000 h 10000"/>
                <a:gd name="connsiteX7" fmla="*/ 8525 w 9998"/>
                <a:gd name="connsiteY7" fmla="*/ 1597 h 10000"/>
                <a:gd name="connsiteX8" fmla="*/ 5195 w 9998"/>
                <a:gd name="connsiteY8" fmla="*/ 0 h 10000"/>
                <a:gd name="connsiteX9" fmla="*/ 4408 w 9998"/>
                <a:gd name="connsiteY9" fmla="*/ 0 h 10000"/>
                <a:gd name="connsiteX0" fmla="*/ 4409 w 10000"/>
                <a:gd name="connsiteY0" fmla="*/ 0 h 10000"/>
                <a:gd name="connsiteX1" fmla="*/ 1864 w 10000"/>
                <a:gd name="connsiteY1" fmla="*/ 1597 h 10000"/>
                <a:gd name="connsiteX2" fmla="*/ 1924 w 10000"/>
                <a:gd name="connsiteY2" fmla="*/ 2014 h 10000"/>
                <a:gd name="connsiteX3" fmla="*/ 350 w 10000"/>
                <a:gd name="connsiteY3" fmla="*/ 9298 h 10000"/>
                <a:gd name="connsiteX4" fmla="*/ 8165 w 10000"/>
                <a:gd name="connsiteY4" fmla="*/ 3275 h 10000"/>
                <a:gd name="connsiteX5" fmla="*/ 9254 w 10000"/>
                <a:gd name="connsiteY5" fmla="*/ 10000 h 10000"/>
                <a:gd name="connsiteX6" fmla="*/ 8527 w 10000"/>
                <a:gd name="connsiteY6" fmla="*/ 1597 h 10000"/>
                <a:gd name="connsiteX7" fmla="*/ 5196 w 10000"/>
                <a:gd name="connsiteY7" fmla="*/ 0 h 10000"/>
                <a:gd name="connsiteX8" fmla="*/ 4409 w 10000"/>
                <a:gd name="connsiteY8" fmla="*/ 0 h 10000"/>
                <a:gd name="connsiteX0" fmla="*/ 4409 w 10000"/>
                <a:gd name="connsiteY0" fmla="*/ 0 h 10692"/>
                <a:gd name="connsiteX1" fmla="*/ 1864 w 10000"/>
                <a:gd name="connsiteY1" fmla="*/ 1597 h 10692"/>
                <a:gd name="connsiteX2" fmla="*/ 1924 w 10000"/>
                <a:gd name="connsiteY2" fmla="*/ 2014 h 10692"/>
                <a:gd name="connsiteX3" fmla="*/ 350 w 10000"/>
                <a:gd name="connsiteY3" fmla="*/ 9298 h 10692"/>
                <a:gd name="connsiteX4" fmla="*/ 9254 w 10000"/>
                <a:gd name="connsiteY4" fmla="*/ 10000 h 10692"/>
                <a:gd name="connsiteX5" fmla="*/ 8527 w 10000"/>
                <a:gd name="connsiteY5" fmla="*/ 1597 h 10692"/>
                <a:gd name="connsiteX6" fmla="*/ 5196 w 10000"/>
                <a:gd name="connsiteY6" fmla="*/ 0 h 10692"/>
                <a:gd name="connsiteX7" fmla="*/ 4409 w 10000"/>
                <a:gd name="connsiteY7" fmla="*/ 0 h 10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10692">
                  <a:moveTo>
                    <a:pt x="4409" y="0"/>
                  </a:moveTo>
                  <a:cubicBezTo>
                    <a:pt x="5183" y="1697"/>
                    <a:pt x="2975" y="-1212"/>
                    <a:pt x="1864" y="1597"/>
                  </a:cubicBezTo>
                  <a:cubicBezTo>
                    <a:pt x="1877" y="1740"/>
                    <a:pt x="1898" y="1877"/>
                    <a:pt x="1924" y="2014"/>
                  </a:cubicBezTo>
                  <a:cubicBezTo>
                    <a:pt x="-684" y="1417"/>
                    <a:pt x="-3" y="6159"/>
                    <a:pt x="350" y="9298"/>
                  </a:cubicBezTo>
                  <a:cubicBezTo>
                    <a:pt x="1572" y="10629"/>
                    <a:pt x="7891" y="11283"/>
                    <a:pt x="9254" y="10000"/>
                  </a:cubicBezTo>
                  <a:cubicBezTo>
                    <a:pt x="10701" y="5382"/>
                    <a:pt x="9816" y="4612"/>
                    <a:pt x="8527" y="1597"/>
                  </a:cubicBezTo>
                  <a:cubicBezTo>
                    <a:pt x="7719" y="466"/>
                    <a:pt x="6161" y="-25"/>
                    <a:pt x="5196" y="0"/>
                  </a:cubicBezTo>
                  <a:cubicBezTo>
                    <a:pt x="6893" y="1709"/>
                    <a:pt x="5268" y="261"/>
                    <a:pt x="4409" y="0"/>
                  </a:cubicBezTo>
                  <a:close/>
                </a:path>
              </a:pathLst>
            </a:custGeom>
            <a:solidFill>
              <a:schemeClr val="tx1"/>
            </a:solidFill>
            <a:ln cap="flat">
              <a:noFill/>
              <a:prstDash val="solid"/>
            </a:ln>
          </p:spPr>
          <p:txBody>
            <a:bodyPr vert="horz" wrap="none" lIns="45000" tIns="22500" rIns="45000" bIns="22500" anchor="ctr" anchorCtr="1" compatLnSpc="0"/>
            <a:lstStyle/>
            <a:p>
              <a:pPr>
                <a:lnSpc>
                  <a:spcPct val="100000"/>
                </a:lnSpc>
                <a:spcBef>
                  <a:spcPts val="0"/>
                </a:spcBef>
              </a:pPr>
              <a:endParaRPr lang="de-DE" sz="900" kern="1200">
                <a:latin typeface="Arial" pitchFamily="18"/>
                <a:ea typeface="Arial Unicode MS" pitchFamily="2"/>
                <a:cs typeface="Arial Unicode MS" pitchFamily="2"/>
              </a:endParaRPr>
            </a:p>
          </p:txBody>
        </p:sp>
        <p:sp>
          <p:nvSpPr>
            <p:cNvPr id="130" name="Erläuterung">
              <a:extLst>
                <a:ext uri="{FF2B5EF4-FFF2-40B4-BE49-F238E27FC236}">
                  <a16:creationId xmlns:a16="http://schemas.microsoft.com/office/drawing/2014/main" id="{E3B8D2BA-F5EA-C648-A640-54DEC1D9618D}"/>
                </a:ext>
              </a:extLst>
            </p:cNvPr>
            <p:cNvSpPr txBox="1"/>
            <p:nvPr/>
          </p:nvSpPr>
          <p:spPr>
            <a:xfrm>
              <a:off x="576443" y="1124744"/>
              <a:ext cx="11615557" cy="13138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a:lnSpc>
                  <a:spcPct val="100000"/>
                </a:lnSpc>
                <a:spcBef>
                  <a:spcPts val="0"/>
                </a:spcBef>
                <a:defRPr/>
              </a:pPr>
              <a:r>
                <a:rPr lang="de-DE" sz="2000" spc="-96" dirty="0"/>
                <a:t>Das Arbeitsheft besteht aus verschiedenen Übungen.  </a:t>
              </a:r>
              <a:br>
                <a:rPr lang="de-DE" sz="2800" spc="-96" dirty="0"/>
              </a:br>
              <a:br>
                <a:rPr lang="de-DE" sz="2800" spc="-96" dirty="0"/>
              </a:br>
              <a:endParaRPr lang="de-DE" sz="2800" spc="0" dirty="0">
                <a:latin typeface="Arial Black" panose="020B0A04020102020204" pitchFamily="34" charset="0"/>
              </a:endParaRPr>
            </a:p>
          </p:txBody>
        </p:sp>
        <p:sp>
          <p:nvSpPr>
            <p:cNvPr id="132" name="Erläuterung">
              <a:extLst>
                <a:ext uri="{FF2B5EF4-FFF2-40B4-BE49-F238E27FC236}">
                  <a16:creationId xmlns:a16="http://schemas.microsoft.com/office/drawing/2014/main" id="{898512EA-D3A4-8E45-AD75-0D048C8A9F6D}"/>
                </a:ext>
              </a:extLst>
            </p:cNvPr>
            <p:cNvSpPr txBox="1"/>
            <p:nvPr/>
          </p:nvSpPr>
          <p:spPr>
            <a:xfrm>
              <a:off x="3875273" y="2332701"/>
              <a:ext cx="8316728" cy="25449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a:lnSpc>
                  <a:spcPct val="100000"/>
                </a:lnSpc>
                <a:spcBef>
                  <a:spcPts val="0"/>
                </a:spcBef>
                <a:defRPr/>
              </a:pPr>
              <a:r>
                <a:rPr lang="de-DE" sz="2000" spc="-96" dirty="0"/>
                <a:t>Wir gehen die einzelnen Übungen je nach Bedarf und</a:t>
              </a:r>
              <a:br>
                <a:rPr lang="de-DE" sz="2000" spc="-96" dirty="0"/>
              </a:br>
              <a:r>
                <a:rPr lang="de-DE" sz="2000" spc="-96" dirty="0"/>
                <a:t>Wissensstand mit Ihnen persönlich durch.</a:t>
              </a:r>
              <a:br>
                <a:rPr lang="de-DE" sz="2000" spc="-96" dirty="0"/>
              </a:br>
              <a:br>
                <a:rPr lang="de-DE" sz="2000" spc="-96" dirty="0"/>
              </a:br>
              <a:r>
                <a:rPr lang="de-DE" sz="2000" spc="-96" dirty="0"/>
                <a:t>Was dabei nicht abgedeckt wird, können Sie im </a:t>
              </a:r>
              <a:br>
                <a:rPr lang="de-DE" sz="2000" spc="-96" dirty="0"/>
              </a:br>
              <a:r>
                <a:rPr lang="de-DE" sz="2000" spc="-96" dirty="0"/>
                <a:t>Nachhinein eigenständig nacharbeiten.</a:t>
              </a:r>
              <a:br>
                <a:rPr lang="de-DE" sz="2800" spc="-96" dirty="0"/>
              </a:br>
              <a:br>
                <a:rPr lang="de-DE" sz="2800" spc="-96" dirty="0"/>
              </a:br>
              <a:endParaRPr lang="de-DE" sz="2800" spc="0" dirty="0">
                <a:latin typeface="Arial Black" panose="020B0A04020102020204" pitchFamily="34" charset="0"/>
              </a:endParaRPr>
            </a:p>
          </p:txBody>
        </p:sp>
      </p:grpSp>
    </p:spTree>
    <p:extLst>
      <p:ext uri="{BB962C8B-B14F-4D97-AF65-F5344CB8AC3E}">
        <p14:creationId xmlns:p14="http://schemas.microsoft.com/office/powerpoint/2010/main" val="177163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Tests">
            <a:extLst>
              <a:ext uri="{FF2B5EF4-FFF2-40B4-BE49-F238E27FC236}">
                <a16:creationId xmlns:a16="http://schemas.microsoft.com/office/drawing/2014/main" id="{EFA19AF2-2F82-8244-B29A-F2105EDC33E0}"/>
              </a:ext>
            </a:extLst>
          </p:cNvPr>
          <p:cNvGrpSpPr/>
          <p:nvPr/>
        </p:nvGrpSpPr>
        <p:grpSpPr>
          <a:xfrm>
            <a:off x="528279" y="255063"/>
            <a:ext cx="11472377" cy="6126265"/>
            <a:chOff x="528279" y="255063"/>
            <a:chExt cx="11472377" cy="6126265"/>
          </a:xfrm>
        </p:grpSpPr>
        <p:sp>
          <p:nvSpPr>
            <p:cNvPr id="54" name="Erläuterung">
              <a:extLst>
                <a:ext uri="{FF2B5EF4-FFF2-40B4-BE49-F238E27FC236}">
                  <a16:creationId xmlns:a16="http://schemas.microsoft.com/office/drawing/2014/main" id="{11E66F6A-81E6-AE46-A347-9521F1537656}"/>
                </a:ext>
              </a:extLst>
            </p:cNvPr>
            <p:cNvSpPr txBox="1"/>
            <p:nvPr/>
          </p:nvSpPr>
          <p:spPr>
            <a:xfrm>
              <a:off x="528279" y="1124744"/>
              <a:ext cx="11472377" cy="43300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a:lnSpc>
                  <a:spcPct val="100000"/>
                </a:lnSpc>
                <a:spcBef>
                  <a:spcPts val="0"/>
                </a:spcBef>
                <a:defRPr/>
              </a:pPr>
              <a:r>
                <a:rPr lang="de-DE" sz="1800" spc="-96" dirty="0"/>
                <a:t>Die Möglichkeit, Übungen eigenständig nachzuholen,</a:t>
              </a:r>
              <a:br>
                <a:rPr lang="de-DE" sz="1800" spc="-96" dirty="0"/>
              </a:br>
              <a:r>
                <a:rPr lang="de-DE" sz="1800" spc="-96" dirty="0"/>
                <a:t>ergibt sich durch den Test-Charakter der Folien.</a:t>
              </a:r>
              <a:br>
                <a:rPr lang="de-DE" sz="1800" spc="-96" dirty="0"/>
              </a:br>
              <a:br>
                <a:rPr lang="de-DE" sz="1800" spc="-96" dirty="0"/>
              </a:br>
              <a:r>
                <a:rPr lang="de-DE" sz="1800" spc="-96" dirty="0"/>
                <a:t>An den Rändern befinden sich Tipp-Kästen, </a:t>
              </a:r>
              <a:br>
                <a:rPr lang="de-DE" sz="1800" spc="-96" dirty="0"/>
              </a:br>
              <a:r>
                <a:rPr lang="de-DE" sz="1800" spc="-96" dirty="0"/>
                <a:t>die Sie in Anspruch nehmen können oder nicht.</a:t>
              </a:r>
              <a:br>
                <a:rPr lang="de-DE" sz="1800" spc="-96" dirty="0"/>
              </a:br>
              <a:br>
                <a:rPr lang="de-DE" sz="1800" spc="-96" dirty="0"/>
              </a:br>
              <a:r>
                <a:rPr lang="de-DE" sz="1800" spc="-96" dirty="0"/>
                <a:t>Probieren Sie es aus!</a:t>
              </a:r>
              <a:br>
                <a:rPr lang="de-DE" sz="1800" spc="-96" dirty="0"/>
              </a:br>
              <a:br>
                <a:rPr lang="de-DE" sz="1800" spc="-96" dirty="0"/>
              </a:br>
              <a:br>
                <a:rPr lang="de-DE" sz="1800" spc="-96" dirty="0"/>
              </a:br>
              <a:br>
                <a:rPr lang="de-DE" sz="1800" spc="-96" dirty="0"/>
              </a:br>
              <a:r>
                <a:rPr lang="de-DE" sz="1800" spc="-96" dirty="0"/>
                <a:t>Je nachdem, wie viele Tipps Sie brauchen, ergeben sich bestimmte Farbskalen. </a:t>
              </a:r>
              <a:br>
                <a:rPr lang="de-DE" sz="1800" spc="-96" dirty="0"/>
              </a:br>
              <a:r>
                <a:rPr lang="de-DE" sz="1800" spc="-96" dirty="0"/>
                <a:t>Diese geben Ihnen einen Überblick über Ihren derzeitigen Wissensstand:</a:t>
              </a:r>
              <a:br>
                <a:rPr lang="de-DE" sz="2800" spc="-96" dirty="0"/>
              </a:br>
              <a:br>
                <a:rPr lang="de-DE" sz="2800" spc="-96" dirty="0"/>
              </a:br>
              <a:endParaRPr lang="de-DE" sz="2800" spc="0" dirty="0">
                <a:latin typeface="Arial Black" panose="020B0A04020102020204" pitchFamily="34" charset="0"/>
              </a:endParaRPr>
            </a:p>
          </p:txBody>
        </p:sp>
        <p:sp>
          <p:nvSpPr>
            <p:cNvPr id="8" name="Ergebnis schwarz">
              <a:extLst>
                <a:ext uri="{FF2B5EF4-FFF2-40B4-BE49-F238E27FC236}">
                  <a16:creationId xmlns:a16="http://schemas.microsoft.com/office/drawing/2014/main" id="{86549E22-B9BF-D644-BFB7-EAAF10BB79C5}"/>
                </a:ext>
              </a:extLst>
            </p:cNvPr>
            <p:cNvSpPr>
              <a:spLocks/>
            </p:cNvSpPr>
            <p:nvPr/>
          </p:nvSpPr>
          <p:spPr>
            <a:xfrm>
              <a:off x="10416520" y="4947779"/>
              <a:ext cx="360000" cy="360000"/>
            </a:xfrm>
            <a:prstGeom prst="rect">
              <a:avLst/>
            </a:prstGeom>
            <a:solidFill>
              <a:srgbClr val="000000"/>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1" name="Ergebnis dunkelgrau">
              <a:extLst>
                <a:ext uri="{FF2B5EF4-FFF2-40B4-BE49-F238E27FC236}">
                  <a16:creationId xmlns:a16="http://schemas.microsoft.com/office/drawing/2014/main" id="{D6A2D2D6-3EE7-324B-A18E-9B0D6B78A6BD}"/>
                </a:ext>
              </a:extLst>
            </p:cNvPr>
            <p:cNvSpPr>
              <a:spLocks/>
            </p:cNvSpPr>
            <p:nvPr/>
          </p:nvSpPr>
          <p:spPr>
            <a:xfrm>
              <a:off x="10416520" y="5488180"/>
              <a:ext cx="360000" cy="360000"/>
            </a:xfrm>
            <a:prstGeom prst="rect">
              <a:avLst/>
            </a:prstGeom>
            <a:solidFill>
              <a:srgbClr val="929292"/>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Ergebnis hellgrau">
              <a:extLst>
                <a:ext uri="{FF2B5EF4-FFF2-40B4-BE49-F238E27FC236}">
                  <a16:creationId xmlns:a16="http://schemas.microsoft.com/office/drawing/2014/main" id="{FFDA4267-D1B3-4349-A990-1FA045A924E2}"/>
                </a:ext>
              </a:extLst>
            </p:cNvPr>
            <p:cNvSpPr>
              <a:spLocks/>
            </p:cNvSpPr>
            <p:nvPr/>
          </p:nvSpPr>
          <p:spPr>
            <a:xfrm>
              <a:off x="10416520" y="6020885"/>
              <a:ext cx="360000" cy="360000"/>
            </a:xfrm>
            <a:prstGeom prst="rect">
              <a:avLst/>
            </a:prstGeom>
            <a:solidFill>
              <a:srgbClr val="D3D3D3"/>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7" name="Text zu Ergebnis schwarz">
              <a:extLst>
                <a:ext uri="{FF2B5EF4-FFF2-40B4-BE49-F238E27FC236}">
                  <a16:creationId xmlns:a16="http://schemas.microsoft.com/office/drawing/2014/main" id="{EDB848B2-0DF2-4140-B821-4F2A6DAD950B}"/>
                </a:ext>
              </a:extLst>
            </p:cNvPr>
            <p:cNvSpPr txBox="1"/>
            <p:nvPr/>
          </p:nvSpPr>
          <p:spPr>
            <a:xfrm>
              <a:off x="7766209" y="4490514"/>
              <a:ext cx="2520280" cy="817708"/>
            </a:xfrm>
            <a:prstGeom prst="rect">
              <a:avLst/>
            </a:prstGeom>
            <a:noFill/>
          </p:spPr>
          <p:txBody>
            <a:bodyPr wrap="square" lIns="0" tIns="331200" rIns="0" bIns="0" rtlCol="0">
              <a:spAutoFit/>
            </a:bodyPr>
            <a:lstStyle/>
            <a:p>
              <a:pPr marL="0" marR="0" lvl="0" indent="0" algn="r" defTabSz="292100" rtl="0" eaLnBrk="1" fontAlgn="auto" latinLnBrk="0" hangingPunct="0">
                <a:lnSpc>
                  <a:spcPct val="101000"/>
                </a:lnSpc>
                <a:spcBef>
                  <a:spcPts val="0"/>
                </a:spcBef>
                <a:spcAft>
                  <a:spcPts val="0"/>
                </a:spcAft>
                <a:buClr>
                  <a:srgbClr val="30737C"/>
                </a:buClr>
                <a:buSzTx/>
                <a:buFontTx/>
                <a:buNone/>
                <a:tabLst/>
                <a:defRPr/>
              </a:pPr>
              <a:br>
                <a:rPr lang="de-DE" sz="1600" b="1" i="1" spc="0" dirty="0">
                  <a:latin typeface="+mn-lt"/>
                  <a:cs typeface="Arial" panose="020B0604020202020204" pitchFamily="34" charset="0"/>
                </a:rPr>
              </a:br>
              <a:r>
                <a:rPr lang="de-DE" sz="1600" b="1" i="1" spc="0" dirty="0">
                  <a:latin typeface="+mn-lt"/>
                  <a:cs typeface="Arial" panose="020B0604020202020204" pitchFamily="34" charset="0"/>
                </a:rPr>
                <a:t>Das kann ich schon.</a:t>
              </a:r>
              <a:r>
                <a:rPr kumimoji="0" lang="de-DE" sz="1600" b="1" i="1" u="none" strike="noStrike" kern="0" cap="none" spc="0" normalizeH="0" baseline="0" noProof="0" dirty="0">
                  <a:ln>
                    <a:noFill/>
                  </a:ln>
                  <a:solidFill>
                    <a:srgbClr val="000000"/>
                  </a:solidFill>
                  <a:effectLst/>
                  <a:uLnTx/>
                  <a:uFillTx/>
                  <a:latin typeface="+mn-lt"/>
                  <a:cs typeface="Arial" panose="020B0604020202020204" pitchFamily="34" charset="0"/>
                  <a:sym typeface="Arial Black"/>
                </a:rPr>
                <a:t>  </a:t>
              </a:r>
            </a:p>
          </p:txBody>
        </p:sp>
        <p:sp>
          <p:nvSpPr>
            <p:cNvPr id="9" name="Text zu Ergebnis dunkelgrau">
              <a:extLst>
                <a:ext uri="{FF2B5EF4-FFF2-40B4-BE49-F238E27FC236}">
                  <a16:creationId xmlns:a16="http://schemas.microsoft.com/office/drawing/2014/main" id="{899240F8-0CA5-1648-8186-43F0ADC70AC4}"/>
                </a:ext>
              </a:extLst>
            </p:cNvPr>
            <p:cNvSpPr txBox="1"/>
            <p:nvPr/>
          </p:nvSpPr>
          <p:spPr>
            <a:xfrm>
              <a:off x="7960904" y="5279573"/>
              <a:ext cx="2325585" cy="569050"/>
            </a:xfrm>
            <a:prstGeom prst="rect">
              <a:avLst/>
            </a:prstGeom>
            <a:noFill/>
          </p:spPr>
          <p:txBody>
            <a:bodyPr wrap="square" lIns="0" tIns="331200" rIns="0" bIns="0" rtlCol="0">
              <a:spAutoFit/>
            </a:bodyPr>
            <a:lstStyle/>
            <a:p>
              <a:pPr marL="0" marR="0" lvl="0" indent="0" algn="r" defTabSz="292100" rtl="0" eaLnBrk="1" fontAlgn="auto" latinLnBrk="0" hangingPunct="0">
                <a:lnSpc>
                  <a:spcPct val="101000"/>
                </a:lnSpc>
                <a:spcBef>
                  <a:spcPts val="0"/>
                </a:spcBef>
                <a:spcAft>
                  <a:spcPts val="0"/>
                </a:spcAft>
                <a:buClr>
                  <a:srgbClr val="30737C"/>
                </a:buClr>
                <a:buSzTx/>
                <a:buFontTx/>
                <a:buNone/>
                <a:tabLst/>
                <a:defRPr/>
              </a:pPr>
              <a:r>
                <a:rPr lang="de-DE" sz="1600" b="1" i="1" spc="0" dirty="0">
                  <a:latin typeface="+mn-lt"/>
                  <a:cs typeface="Arial" panose="020B0604020202020204" pitchFamily="34" charset="0"/>
                </a:rPr>
                <a:t>Kann ich jetzt (wieder).</a:t>
              </a:r>
              <a:r>
                <a:rPr kumimoji="0" lang="de-DE" sz="1600" b="1" i="1" u="none" strike="noStrike" kern="0" cap="none" spc="0" normalizeH="0" baseline="0" noProof="0" dirty="0">
                  <a:ln>
                    <a:noFill/>
                  </a:ln>
                  <a:solidFill>
                    <a:srgbClr val="000000"/>
                  </a:solidFill>
                  <a:effectLst/>
                  <a:uLnTx/>
                  <a:uFillTx/>
                  <a:latin typeface="+mn-lt"/>
                  <a:cs typeface="Arial" panose="020B0604020202020204" pitchFamily="34" charset="0"/>
                  <a:sym typeface="Arial Black"/>
                </a:rPr>
                <a:t>  </a:t>
              </a:r>
            </a:p>
          </p:txBody>
        </p:sp>
        <p:sp>
          <p:nvSpPr>
            <p:cNvPr id="12" name="Text zu Ergebnis hellgrau">
              <a:extLst>
                <a:ext uri="{FF2B5EF4-FFF2-40B4-BE49-F238E27FC236}">
                  <a16:creationId xmlns:a16="http://schemas.microsoft.com/office/drawing/2014/main" id="{28042CFF-A63E-B84B-9340-2A50E7DB168D}"/>
                </a:ext>
              </a:extLst>
            </p:cNvPr>
            <p:cNvSpPr txBox="1"/>
            <p:nvPr/>
          </p:nvSpPr>
          <p:spPr>
            <a:xfrm>
              <a:off x="7608168" y="5812278"/>
              <a:ext cx="2678321" cy="569050"/>
            </a:xfrm>
            <a:prstGeom prst="rect">
              <a:avLst/>
            </a:prstGeom>
            <a:noFill/>
          </p:spPr>
          <p:txBody>
            <a:bodyPr wrap="square" lIns="0" tIns="331200" rIns="0" bIns="0" rtlCol="0">
              <a:spAutoFit/>
            </a:bodyPr>
            <a:lstStyle/>
            <a:p>
              <a:pPr marL="0" marR="0" lvl="0" indent="0" algn="r" defTabSz="292100" rtl="0" eaLnBrk="1" fontAlgn="auto" latinLnBrk="0" hangingPunct="0">
                <a:lnSpc>
                  <a:spcPct val="101000"/>
                </a:lnSpc>
                <a:spcBef>
                  <a:spcPts val="0"/>
                </a:spcBef>
                <a:spcAft>
                  <a:spcPts val="0"/>
                </a:spcAft>
                <a:buClr>
                  <a:srgbClr val="30737C"/>
                </a:buClr>
                <a:buSzTx/>
                <a:buFontTx/>
                <a:buNone/>
                <a:tabLst/>
                <a:defRPr/>
              </a:pPr>
              <a:r>
                <a:rPr lang="de-DE" sz="1600" b="1" i="1" spc="0" dirty="0">
                  <a:latin typeface="+mn-ea"/>
                  <a:ea typeface="+mn-ea"/>
                  <a:cs typeface="Arial" panose="020B0604020202020204" pitchFamily="34" charset="0"/>
                </a:rPr>
                <a:t>Kann ich noch nicht so ganz.</a:t>
              </a:r>
              <a:r>
                <a:rPr kumimoji="0" lang="de-DE" sz="1600" b="1" i="1" u="none" strike="noStrike" kern="0" cap="none" spc="0" normalizeH="0" baseline="0" noProof="0" dirty="0">
                  <a:ln>
                    <a:noFill/>
                  </a:ln>
                  <a:solidFill>
                    <a:srgbClr val="000000"/>
                  </a:solidFill>
                  <a:effectLst/>
                  <a:uLnTx/>
                  <a:uFillTx/>
                  <a:latin typeface="+mn-ea"/>
                  <a:ea typeface="+mn-ea"/>
                  <a:cs typeface="Arial" panose="020B0604020202020204" pitchFamily="34" charset="0"/>
                  <a:sym typeface="Arial Black"/>
                </a:rPr>
                <a:t>  </a:t>
              </a:r>
            </a:p>
          </p:txBody>
        </p:sp>
        <p:sp>
          <p:nvSpPr>
            <p:cNvPr id="14" name="Farbleistenteil">
              <a:extLst>
                <a:ext uri="{FF2B5EF4-FFF2-40B4-BE49-F238E27FC236}">
                  <a16:creationId xmlns:a16="http://schemas.microsoft.com/office/drawing/2014/main" id="{D09E5D25-6B57-C34F-B14D-9794626AE43A}"/>
                </a:ext>
              </a:extLst>
            </p:cNvPr>
            <p:cNvSpPr/>
            <p:nvPr/>
          </p:nvSpPr>
          <p:spPr>
            <a:xfrm>
              <a:off x="584651" y="4947779"/>
              <a:ext cx="541392" cy="360443"/>
            </a:xfrm>
            <a:prstGeom prst="rect">
              <a:avLst/>
            </a:pr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18" name="Farbleistenteil">
              <a:extLst>
                <a:ext uri="{FF2B5EF4-FFF2-40B4-BE49-F238E27FC236}">
                  <a16:creationId xmlns:a16="http://schemas.microsoft.com/office/drawing/2014/main" id="{F8E5D00A-C877-EF4D-A579-DAA00560777C}"/>
                </a:ext>
              </a:extLst>
            </p:cNvPr>
            <p:cNvSpPr/>
            <p:nvPr/>
          </p:nvSpPr>
          <p:spPr>
            <a:xfrm>
              <a:off x="1125413" y="4947779"/>
              <a:ext cx="541392" cy="360443"/>
            </a:xfrm>
            <a:prstGeom prst="rect">
              <a:avLst/>
            </a:pr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19" name="Farbleistenteil">
              <a:extLst>
                <a:ext uri="{FF2B5EF4-FFF2-40B4-BE49-F238E27FC236}">
                  <a16:creationId xmlns:a16="http://schemas.microsoft.com/office/drawing/2014/main" id="{16804014-2B00-524B-8D56-D838E80762E1}"/>
                </a:ext>
              </a:extLst>
            </p:cNvPr>
            <p:cNvSpPr/>
            <p:nvPr/>
          </p:nvSpPr>
          <p:spPr>
            <a:xfrm>
              <a:off x="1666176" y="4947779"/>
              <a:ext cx="541392" cy="360443"/>
            </a:xfrm>
            <a:prstGeom prst="rect">
              <a:avLst/>
            </a:pr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36" name="Farbleistenteil">
              <a:extLst>
                <a:ext uri="{FF2B5EF4-FFF2-40B4-BE49-F238E27FC236}">
                  <a16:creationId xmlns:a16="http://schemas.microsoft.com/office/drawing/2014/main" id="{452F4EF3-2089-0A40-BF89-1B42181C6980}"/>
                </a:ext>
              </a:extLst>
            </p:cNvPr>
            <p:cNvSpPr/>
            <p:nvPr/>
          </p:nvSpPr>
          <p:spPr>
            <a:xfrm>
              <a:off x="584651" y="5488180"/>
              <a:ext cx="541392" cy="360443"/>
            </a:xfrm>
            <a:prstGeom prst="rect">
              <a:avLst/>
            </a:pr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37" name="Farbleistenteil">
              <a:extLst>
                <a:ext uri="{FF2B5EF4-FFF2-40B4-BE49-F238E27FC236}">
                  <a16:creationId xmlns:a16="http://schemas.microsoft.com/office/drawing/2014/main" id="{C0DC03FA-FCDD-B24D-ACF0-B6908ADF295F}"/>
                </a:ext>
              </a:extLst>
            </p:cNvPr>
            <p:cNvSpPr/>
            <p:nvPr/>
          </p:nvSpPr>
          <p:spPr>
            <a:xfrm>
              <a:off x="1125413" y="5488180"/>
              <a:ext cx="541392" cy="360443"/>
            </a:xfrm>
            <a:prstGeom prst="rect">
              <a:avLst/>
            </a:pr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38" name="Farbleistenteil">
              <a:extLst>
                <a:ext uri="{FF2B5EF4-FFF2-40B4-BE49-F238E27FC236}">
                  <a16:creationId xmlns:a16="http://schemas.microsoft.com/office/drawing/2014/main" id="{75BEF8A8-2B0B-2740-93B0-2CCF306F183C}"/>
                </a:ext>
              </a:extLst>
            </p:cNvPr>
            <p:cNvSpPr/>
            <p:nvPr/>
          </p:nvSpPr>
          <p:spPr>
            <a:xfrm>
              <a:off x="1666176" y="5488180"/>
              <a:ext cx="541392" cy="360443"/>
            </a:xfrm>
            <a:prstGeom prst="rect">
              <a:avLst/>
            </a:prstGeom>
            <a:solidFill>
              <a:srgbClr val="929292"/>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42" name="Farbleistenteil">
              <a:extLst>
                <a:ext uri="{FF2B5EF4-FFF2-40B4-BE49-F238E27FC236}">
                  <a16:creationId xmlns:a16="http://schemas.microsoft.com/office/drawing/2014/main" id="{A68CF7DD-30F2-7441-8C8D-DB7D4F051672}"/>
                </a:ext>
              </a:extLst>
            </p:cNvPr>
            <p:cNvSpPr/>
            <p:nvPr/>
          </p:nvSpPr>
          <p:spPr>
            <a:xfrm>
              <a:off x="2639616" y="5488180"/>
              <a:ext cx="511268" cy="360443"/>
            </a:xfrm>
            <a:prstGeom prst="rect">
              <a:avLst/>
            </a:pr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43" name="Farbleistenteil">
              <a:extLst>
                <a:ext uri="{FF2B5EF4-FFF2-40B4-BE49-F238E27FC236}">
                  <a16:creationId xmlns:a16="http://schemas.microsoft.com/office/drawing/2014/main" id="{5355DC19-2466-824C-B67A-C1E4DAA3B580}"/>
                </a:ext>
              </a:extLst>
            </p:cNvPr>
            <p:cNvSpPr/>
            <p:nvPr/>
          </p:nvSpPr>
          <p:spPr>
            <a:xfrm>
              <a:off x="3150289" y="5488180"/>
              <a:ext cx="511268" cy="360443"/>
            </a:xfrm>
            <a:prstGeom prst="rect">
              <a:avLst/>
            </a:prstGeom>
            <a:solidFill>
              <a:srgbClr val="929292"/>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44" name="Farbleistenteil">
              <a:extLst>
                <a:ext uri="{FF2B5EF4-FFF2-40B4-BE49-F238E27FC236}">
                  <a16:creationId xmlns:a16="http://schemas.microsoft.com/office/drawing/2014/main" id="{D55D1402-920F-804F-8E12-42CF450BC20B}"/>
                </a:ext>
              </a:extLst>
            </p:cNvPr>
            <p:cNvSpPr/>
            <p:nvPr/>
          </p:nvSpPr>
          <p:spPr>
            <a:xfrm>
              <a:off x="3660963" y="5488180"/>
              <a:ext cx="511268" cy="360443"/>
            </a:xfrm>
            <a:prstGeom prst="rect">
              <a:avLst/>
            </a:prstGeom>
            <a:solidFill>
              <a:srgbClr val="929292"/>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39" name="Farbleistenteil">
              <a:extLst>
                <a:ext uri="{FF2B5EF4-FFF2-40B4-BE49-F238E27FC236}">
                  <a16:creationId xmlns:a16="http://schemas.microsoft.com/office/drawing/2014/main" id="{7A993522-4D89-9445-ACC5-F96D8AFC2E25}"/>
                </a:ext>
              </a:extLst>
            </p:cNvPr>
            <p:cNvSpPr/>
            <p:nvPr/>
          </p:nvSpPr>
          <p:spPr>
            <a:xfrm>
              <a:off x="584651" y="6020885"/>
              <a:ext cx="541392" cy="360443"/>
            </a:xfrm>
            <a:prstGeom prst="rect">
              <a:avLst/>
            </a:pr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40" name="Farbleistenteil">
              <a:extLst>
                <a:ext uri="{FF2B5EF4-FFF2-40B4-BE49-F238E27FC236}">
                  <a16:creationId xmlns:a16="http://schemas.microsoft.com/office/drawing/2014/main" id="{C694387E-FFAE-C743-BEAA-82C455828631}"/>
                </a:ext>
              </a:extLst>
            </p:cNvPr>
            <p:cNvSpPr/>
            <p:nvPr/>
          </p:nvSpPr>
          <p:spPr>
            <a:xfrm>
              <a:off x="1125413" y="6020885"/>
              <a:ext cx="541392" cy="360443"/>
            </a:xfrm>
            <a:prstGeom prst="rect">
              <a:avLst/>
            </a:pr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41" name="Farbleistenteil">
              <a:extLst>
                <a:ext uri="{FF2B5EF4-FFF2-40B4-BE49-F238E27FC236}">
                  <a16:creationId xmlns:a16="http://schemas.microsoft.com/office/drawing/2014/main" id="{66E5B82F-0633-0A48-A131-73D225601AA0}"/>
                </a:ext>
              </a:extLst>
            </p:cNvPr>
            <p:cNvSpPr/>
            <p:nvPr/>
          </p:nvSpPr>
          <p:spPr>
            <a:xfrm>
              <a:off x="1666176" y="6020885"/>
              <a:ext cx="541392" cy="360443"/>
            </a:xfrm>
            <a:prstGeom prst="rect">
              <a:avLst/>
            </a:prstGeom>
            <a:solidFill>
              <a:srgbClr val="D3D3D3"/>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45" name="Farbleistenteil">
              <a:extLst>
                <a:ext uri="{FF2B5EF4-FFF2-40B4-BE49-F238E27FC236}">
                  <a16:creationId xmlns:a16="http://schemas.microsoft.com/office/drawing/2014/main" id="{623B19FA-0221-D441-8464-D9E981708E11}"/>
                </a:ext>
              </a:extLst>
            </p:cNvPr>
            <p:cNvSpPr/>
            <p:nvPr/>
          </p:nvSpPr>
          <p:spPr>
            <a:xfrm>
              <a:off x="2642132" y="6020885"/>
              <a:ext cx="510429" cy="360443"/>
            </a:xfrm>
            <a:prstGeom prst="rect">
              <a:avLst/>
            </a:pr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46" name="Farbleistenteil">
              <a:extLst>
                <a:ext uri="{FF2B5EF4-FFF2-40B4-BE49-F238E27FC236}">
                  <a16:creationId xmlns:a16="http://schemas.microsoft.com/office/drawing/2014/main" id="{387663A6-306B-A047-AFD3-847DF9B887EB}"/>
                </a:ext>
              </a:extLst>
            </p:cNvPr>
            <p:cNvSpPr/>
            <p:nvPr/>
          </p:nvSpPr>
          <p:spPr>
            <a:xfrm>
              <a:off x="3151967" y="6020885"/>
              <a:ext cx="510429" cy="360443"/>
            </a:xfrm>
            <a:prstGeom prst="rect">
              <a:avLst/>
            </a:prstGeom>
            <a:solidFill>
              <a:srgbClr val="929292"/>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47" name="Farbleistenteil">
              <a:extLst>
                <a:ext uri="{FF2B5EF4-FFF2-40B4-BE49-F238E27FC236}">
                  <a16:creationId xmlns:a16="http://schemas.microsoft.com/office/drawing/2014/main" id="{E3B22A2B-29CC-0746-8B02-A2C6EDC7596F}"/>
                </a:ext>
              </a:extLst>
            </p:cNvPr>
            <p:cNvSpPr/>
            <p:nvPr/>
          </p:nvSpPr>
          <p:spPr>
            <a:xfrm>
              <a:off x="3661802" y="6020885"/>
              <a:ext cx="510429" cy="360443"/>
            </a:xfrm>
            <a:prstGeom prst="rect">
              <a:avLst/>
            </a:prstGeom>
            <a:solidFill>
              <a:srgbClr val="D3D3D3"/>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48" name="Farbleistenteil">
              <a:extLst>
                <a:ext uri="{FF2B5EF4-FFF2-40B4-BE49-F238E27FC236}">
                  <a16:creationId xmlns:a16="http://schemas.microsoft.com/office/drawing/2014/main" id="{9D001A65-9689-1249-97A4-1705D06048C4}"/>
                </a:ext>
              </a:extLst>
            </p:cNvPr>
            <p:cNvSpPr/>
            <p:nvPr/>
          </p:nvSpPr>
          <p:spPr>
            <a:xfrm>
              <a:off x="4583832" y="6020885"/>
              <a:ext cx="461951" cy="360443"/>
            </a:xfrm>
            <a:prstGeom prst="rect">
              <a:avLst/>
            </a:pr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49" name="Farbleistenteil">
              <a:extLst>
                <a:ext uri="{FF2B5EF4-FFF2-40B4-BE49-F238E27FC236}">
                  <a16:creationId xmlns:a16="http://schemas.microsoft.com/office/drawing/2014/main" id="{D144FD7E-9167-7240-8923-5C4DA144C72F}"/>
                </a:ext>
              </a:extLst>
            </p:cNvPr>
            <p:cNvSpPr/>
            <p:nvPr/>
          </p:nvSpPr>
          <p:spPr>
            <a:xfrm>
              <a:off x="5045246" y="6020885"/>
              <a:ext cx="461951" cy="360443"/>
            </a:xfrm>
            <a:prstGeom prst="rect">
              <a:avLst/>
            </a:prstGeom>
            <a:solidFill>
              <a:srgbClr val="D3D3D3"/>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50" name="Farbleistenteil">
              <a:extLst>
                <a:ext uri="{FF2B5EF4-FFF2-40B4-BE49-F238E27FC236}">
                  <a16:creationId xmlns:a16="http://schemas.microsoft.com/office/drawing/2014/main" id="{62B3BC48-C7C5-6B44-AE7D-810983AA11DB}"/>
                </a:ext>
              </a:extLst>
            </p:cNvPr>
            <p:cNvSpPr/>
            <p:nvPr/>
          </p:nvSpPr>
          <p:spPr>
            <a:xfrm>
              <a:off x="5506660" y="6020885"/>
              <a:ext cx="461951" cy="360443"/>
            </a:xfrm>
            <a:prstGeom prst="rect">
              <a:avLst/>
            </a:prstGeom>
            <a:solidFill>
              <a:srgbClr val="D3D3D3"/>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marL="0" marR="0" indent="0" algn="l" defTabSz="584200" rtl="0" fontAlgn="auto" latinLnBrk="0" hangingPunct="0">
                <a:lnSpc>
                  <a:spcPct val="80000"/>
                </a:lnSpc>
                <a:spcBef>
                  <a:spcPts val="4800"/>
                </a:spcBef>
                <a:spcAft>
                  <a:spcPts val="0"/>
                </a:spcAft>
                <a:buClrTx/>
                <a:buSzTx/>
                <a:buFontTx/>
                <a:buNone/>
                <a:tabLst/>
              </a:pPr>
              <a:br>
                <a:rPr lang="de-DE" sz="1600" spc="-96" dirty="0"/>
              </a:br>
              <a:br>
                <a:rPr lang="de-DE" sz="1600" spc="-96" dirty="0"/>
              </a:br>
              <a:br>
                <a:rPr lang="de-DE" sz="1600" spc="-96" dirty="0"/>
              </a:br>
              <a:endParaRPr lang="de-DE" sz="1600" spc="-96" dirty="0"/>
            </a:p>
          </p:txBody>
        </p:sp>
        <p:sp>
          <p:nvSpPr>
            <p:cNvPr id="30" name="Lösung 1">
              <a:extLst>
                <a:ext uri="{FF2B5EF4-FFF2-40B4-BE49-F238E27FC236}">
                  <a16:creationId xmlns:a16="http://schemas.microsoft.com/office/drawing/2014/main" id="{ECA0DF7F-F390-144F-BAE0-753842AE4AA2}"/>
                </a:ext>
              </a:extLst>
            </p:cNvPr>
            <p:cNvSpPr/>
            <p:nvPr/>
          </p:nvSpPr>
          <p:spPr>
            <a:xfrm>
              <a:off x="6960421" y="1263748"/>
              <a:ext cx="3825085" cy="1800040"/>
            </a:xfrm>
            <a:prstGeom prst="rect">
              <a:avLst/>
            </a:prstGeom>
            <a:solidFill>
              <a:srgbClr val="D3D3D3"/>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71437" bIns="71437" numCol="1" spcCol="38100" rtlCol="0" anchor="ctr">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Ich bin ein Lösungsweg.</a:t>
              </a: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Anhand von PowerPoint-[Programmbegriffen]</a:t>
              </a: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zeige ich Ihnen, wie die Übung zu meistern ist.</a:t>
              </a:r>
              <a:br>
                <a:rPr lang="de-DE" sz="1200" spc="0" dirty="0">
                  <a:latin typeface="Arial" panose="020B0604020202020204" pitchFamily="34" charset="0"/>
                  <a:cs typeface="Arial" panose="020B0604020202020204" pitchFamily="34" charset="0"/>
                </a:rPr>
              </a:br>
              <a:endParaRPr lang="de-DE" sz="1200" spc="0" dirty="0">
                <a:latin typeface="Arial" panose="020B0604020202020204" pitchFamily="34" charset="0"/>
                <a:cs typeface="Arial" panose="020B0604020202020204" pitchFamily="34" charset="0"/>
              </a:endParaRPr>
            </a:p>
            <a:p>
              <a:pPr defTabSz="584200">
                <a:lnSpc>
                  <a:spcPts val="1400"/>
                </a:lnSpc>
                <a:spcBef>
                  <a:spcPts val="4800"/>
                </a:spcBef>
              </a:pPr>
              <a:endParaRPr lang="de-DE" sz="1200" spc="0" dirty="0">
                <a:latin typeface="Arial" panose="020B0604020202020204" pitchFamily="34" charset="0"/>
                <a:cs typeface="Arial" panose="020B0604020202020204" pitchFamily="34" charset="0"/>
              </a:endParaRPr>
            </a:p>
          </p:txBody>
        </p:sp>
        <p:sp>
          <p:nvSpPr>
            <p:cNvPr id="31" name="Tipp 1">
              <a:extLst>
                <a:ext uri="{FF2B5EF4-FFF2-40B4-BE49-F238E27FC236}">
                  <a16:creationId xmlns:a16="http://schemas.microsoft.com/office/drawing/2014/main" id="{87EC2611-FBC5-0C43-86DC-56AB8DE3C1FD}"/>
                </a:ext>
              </a:extLst>
            </p:cNvPr>
            <p:cNvSpPr/>
            <p:nvPr/>
          </p:nvSpPr>
          <p:spPr>
            <a:xfrm>
              <a:off x="6960421" y="1258894"/>
              <a:ext cx="3825085" cy="1800040"/>
            </a:xfrm>
            <a:custGeom>
              <a:avLst/>
              <a:gdLst>
                <a:gd name="connsiteX0" fmla="*/ 0 w 3060000"/>
                <a:gd name="connsiteY0" fmla="*/ 0 h 1440000"/>
                <a:gd name="connsiteX1" fmla="*/ 2041200 w 3060000"/>
                <a:gd name="connsiteY1" fmla="*/ 0 h 1440000"/>
                <a:gd name="connsiteX2" fmla="*/ 2041200 w 3060000"/>
                <a:gd name="connsiteY2" fmla="*/ 258609 h 1440000"/>
                <a:gd name="connsiteX3" fmla="*/ 3060000 w 3060000"/>
                <a:gd name="connsiteY3" fmla="*/ 258609 h 1440000"/>
                <a:gd name="connsiteX4" fmla="*/ 3060000 w 3060000"/>
                <a:gd name="connsiteY4" fmla="*/ 1440000 h 1440000"/>
                <a:gd name="connsiteX5" fmla="*/ 0 w 3060000"/>
                <a:gd name="connsiteY5"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0000" h="1440000">
                  <a:moveTo>
                    <a:pt x="0" y="0"/>
                  </a:moveTo>
                  <a:lnTo>
                    <a:pt x="2041200" y="0"/>
                  </a:lnTo>
                  <a:lnTo>
                    <a:pt x="2041200" y="258609"/>
                  </a:lnTo>
                  <a:lnTo>
                    <a:pt x="3060000" y="258609"/>
                  </a:lnTo>
                  <a:lnTo>
                    <a:pt x="3060000" y="1440000"/>
                  </a:lnTo>
                  <a:lnTo>
                    <a:pt x="0" y="1440000"/>
                  </a:lnTo>
                  <a:close/>
                </a:path>
              </a:pathLst>
            </a:custGeom>
            <a:solidFill>
              <a:srgbClr val="929292"/>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0" bIns="71437" numCol="1" spcCol="38100" rtlCol="0" anchor="ctr">
              <a:noAutofit/>
            </a:bodyPr>
            <a:lstStyle/>
            <a:p>
              <a:pPr defTabSz="584200">
                <a:lnSpc>
                  <a:spcPts val="1400"/>
                </a:lnSpc>
                <a:spcBef>
                  <a:spcPts val="4800"/>
                </a:spcBef>
              </a:pP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Ich bin ein kleiner Tipp.</a:t>
              </a: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Nun, da Sie mich aufgedeckt haben, helfe ich Ihnen mit der Übung auf die Sprünge. Dabei verwende ich PowerPoint-[Programmbegriffe].</a:t>
              </a: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Reicht meine Hilfe nicht aus?</a:t>
              </a: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Dann entfernen Sie auch diesen Kasten.</a:t>
              </a: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endParaRPr lang="de-DE" sz="1200" spc="0" dirty="0">
                <a:latin typeface="Arial" panose="020B0604020202020204" pitchFamily="34" charset="0"/>
                <a:cs typeface="Arial" panose="020B0604020202020204" pitchFamily="34" charset="0"/>
              </a:endParaRPr>
            </a:p>
          </p:txBody>
        </p:sp>
        <p:sp>
          <p:nvSpPr>
            <p:cNvPr id="32" name="Thema Tipp 1">
              <a:extLst>
                <a:ext uri="{FF2B5EF4-FFF2-40B4-BE49-F238E27FC236}">
                  <a16:creationId xmlns:a16="http://schemas.microsoft.com/office/drawing/2014/main" id="{B8CAECF0-301A-3646-B813-A041DF315602}"/>
                </a:ext>
              </a:extLst>
            </p:cNvPr>
            <p:cNvSpPr/>
            <p:nvPr/>
          </p:nvSpPr>
          <p:spPr>
            <a:xfrm>
              <a:off x="6960420" y="1258894"/>
              <a:ext cx="3825085" cy="1800040"/>
            </a:xfrm>
            <a:custGeom>
              <a:avLst/>
              <a:gdLst>
                <a:gd name="connsiteX0" fmla="*/ 0 w 3060000"/>
                <a:gd name="connsiteY0" fmla="*/ 0 h 1440000"/>
                <a:gd name="connsiteX1" fmla="*/ 2041200 w 3060000"/>
                <a:gd name="connsiteY1" fmla="*/ 0 h 1440000"/>
                <a:gd name="connsiteX2" fmla="*/ 2041200 w 3060000"/>
                <a:gd name="connsiteY2" fmla="*/ 1 h 1440000"/>
                <a:gd name="connsiteX3" fmla="*/ 1022400 w 3060000"/>
                <a:gd name="connsiteY3" fmla="*/ 1 h 1440000"/>
                <a:gd name="connsiteX4" fmla="*/ 1022400 w 3060000"/>
                <a:gd name="connsiteY4" fmla="*/ 258610 h 1440000"/>
                <a:gd name="connsiteX5" fmla="*/ 2041200 w 3060000"/>
                <a:gd name="connsiteY5" fmla="*/ 258610 h 1440000"/>
                <a:gd name="connsiteX6" fmla="*/ 2041200 w 3060000"/>
                <a:gd name="connsiteY6" fmla="*/ 258609 h 1440000"/>
                <a:gd name="connsiteX7" fmla="*/ 3060000 w 3060000"/>
                <a:gd name="connsiteY7" fmla="*/ 258609 h 1440000"/>
                <a:gd name="connsiteX8" fmla="*/ 3060000 w 3060000"/>
                <a:gd name="connsiteY8" fmla="*/ 1440000 h 1440000"/>
                <a:gd name="connsiteX9" fmla="*/ 0 w 3060000"/>
                <a:gd name="connsiteY9"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0000" h="1440000">
                  <a:moveTo>
                    <a:pt x="0" y="0"/>
                  </a:moveTo>
                  <a:lnTo>
                    <a:pt x="2041200" y="0"/>
                  </a:lnTo>
                  <a:lnTo>
                    <a:pt x="2041200" y="1"/>
                  </a:lnTo>
                  <a:lnTo>
                    <a:pt x="1022400" y="1"/>
                  </a:lnTo>
                  <a:lnTo>
                    <a:pt x="1022400" y="258610"/>
                  </a:lnTo>
                  <a:lnTo>
                    <a:pt x="2041200" y="258610"/>
                  </a:lnTo>
                  <a:lnTo>
                    <a:pt x="2041200" y="258609"/>
                  </a:lnTo>
                  <a:lnTo>
                    <a:pt x="3060000" y="258609"/>
                  </a:lnTo>
                  <a:lnTo>
                    <a:pt x="3060000" y="1440000"/>
                  </a:lnTo>
                  <a:lnTo>
                    <a:pt x="0" y="1440000"/>
                  </a:lnTo>
                  <a:close/>
                </a:path>
              </a:pathLst>
            </a:cu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ctr">
              <a:noAutofit/>
            </a:bodyPr>
            <a:lstStyle/>
            <a:p>
              <a:pPr defTabSz="584200">
                <a:spcBef>
                  <a:spcPts val="4800"/>
                </a:spcBef>
              </a:pPr>
              <a:br>
                <a:rPr lang="de-DE" sz="1600" spc="-96" dirty="0">
                  <a:solidFill>
                    <a:srgbClr val="D3D3D3"/>
                  </a:solidFill>
                  <a:latin typeface="Arial" panose="020B0604020202020204" pitchFamily="34" charset="0"/>
                  <a:cs typeface="Arial" panose="020B0604020202020204" pitchFamily="34" charset="0"/>
                </a:rPr>
              </a:br>
              <a:br>
                <a:rPr lang="de-DE" sz="1600" spc="-96" dirty="0">
                  <a:solidFill>
                    <a:srgbClr val="D3D3D3"/>
                  </a:solidFill>
                  <a:latin typeface="Arial" panose="020B0604020202020204" pitchFamily="34" charset="0"/>
                  <a:cs typeface="Arial" panose="020B0604020202020204" pitchFamily="34" charset="0"/>
                </a:rPr>
              </a:br>
              <a:br>
                <a:rPr lang="de-DE" sz="1600" spc="-96" dirty="0">
                  <a:solidFill>
                    <a:srgbClr val="D3D3D3"/>
                  </a:solidFill>
                  <a:latin typeface="Arial" panose="020B0604020202020204" pitchFamily="34" charset="0"/>
                  <a:cs typeface="Arial" panose="020B0604020202020204" pitchFamily="34" charset="0"/>
                </a:rPr>
              </a:br>
              <a:br>
                <a:rPr lang="de-DE" sz="1600" spc="-96" dirty="0">
                  <a:solidFill>
                    <a:srgbClr val="D3D3D3"/>
                  </a:solidFill>
                  <a:latin typeface="Arial" panose="020B0604020202020204" pitchFamily="34" charset="0"/>
                  <a:cs typeface="Arial" panose="020B0604020202020204" pitchFamily="34" charset="0"/>
                </a:rPr>
              </a:br>
              <a:br>
                <a:rPr lang="de-DE" sz="1600" spc="-96" dirty="0">
                  <a:solidFill>
                    <a:srgbClr val="D3D3D3"/>
                  </a:solidFill>
                  <a:latin typeface="Arial" panose="020B0604020202020204" pitchFamily="34" charset="0"/>
                  <a:cs typeface="Arial" panose="020B0604020202020204" pitchFamily="34" charset="0"/>
                </a:rPr>
              </a:br>
              <a:br>
                <a:rPr lang="de-DE" sz="1600" spc="-96" dirty="0">
                  <a:solidFill>
                    <a:srgbClr val="D3D3D3"/>
                  </a:solidFill>
                  <a:latin typeface="Arial" panose="020B0604020202020204" pitchFamily="34" charset="0"/>
                  <a:cs typeface="Arial" panose="020B0604020202020204" pitchFamily="34" charset="0"/>
                </a:rPr>
              </a:br>
              <a:r>
                <a:rPr lang="de-DE" sz="1600" spc="0" dirty="0">
                  <a:solidFill>
                    <a:srgbClr val="D3D3D3"/>
                  </a:solidFill>
                  <a:latin typeface="Arial" panose="020B0604020202020204" pitchFamily="34" charset="0"/>
                  <a:cs typeface="Arial" panose="020B0604020202020204" pitchFamily="34" charset="0"/>
                </a:rPr>
                <a:t>Ich bin ein Tipp-Kasten zu einer bestimmten Übung.</a:t>
              </a:r>
              <a:br>
                <a:rPr lang="de-DE" sz="1600" spc="0" dirty="0">
                  <a:solidFill>
                    <a:srgbClr val="D3D3D3"/>
                  </a:solidFill>
                  <a:latin typeface="Arial" panose="020B0604020202020204" pitchFamily="34" charset="0"/>
                  <a:cs typeface="Arial" panose="020B0604020202020204" pitchFamily="34" charset="0"/>
                </a:rPr>
              </a:br>
              <a:br>
                <a:rPr lang="de-DE" sz="1600" spc="0" dirty="0">
                  <a:solidFill>
                    <a:srgbClr val="D3D3D3"/>
                  </a:solidFill>
                  <a:latin typeface="Arial" panose="020B0604020202020204" pitchFamily="34" charset="0"/>
                  <a:cs typeface="Arial" panose="020B0604020202020204" pitchFamily="34" charset="0"/>
                </a:rPr>
              </a:br>
              <a:r>
                <a:rPr lang="de-DE" sz="1600" spc="0" dirty="0">
                  <a:solidFill>
                    <a:srgbClr val="D3D3D3"/>
                  </a:solidFill>
                  <a:latin typeface="Arial" panose="020B0604020202020204" pitchFamily="34" charset="0"/>
                  <a:cs typeface="Arial" panose="020B0604020202020204" pitchFamily="34" charset="0"/>
                </a:rPr>
                <a:t>Wenn Sie einen Tipp brauchen, dann entfernen Sie dieses Deckblatt.</a:t>
              </a:r>
              <a:br>
                <a:rPr lang="de-DE" sz="1600" spc="0" dirty="0">
                  <a:solidFill>
                    <a:srgbClr val="D3D3D3"/>
                  </a:solidFill>
                  <a:latin typeface="Arial" panose="020B0604020202020204" pitchFamily="34" charset="0"/>
                  <a:cs typeface="Arial" panose="020B0604020202020204" pitchFamily="34" charset="0"/>
                </a:rPr>
              </a:br>
              <a:br>
                <a:rPr lang="de-DE" sz="1600" spc="0" dirty="0">
                  <a:solidFill>
                    <a:srgbClr val="D3D3D3"/>
                  </a:solidFill>
                  <a:latin typeface="Arial" panose="020B0604020202020204" pitchFamily="34" charset="0"/>
                  <a:cs typeface="Arial" panose="020B0604020202020204" pitchFamily="34" charset="0"/>
                </a:rPr>
              </a:br>
              <a:br>
                <a:rPr lang="de-DE" sz="1600" spc="0" dirty="0">
                  <a:solidFill>
                    <a:srgbClr val="D3D3D3"/>
                  </a:solidFill>
                  <a:latin typeface="Arial" panose="020B0604020202020204" pitchFamily="34" charset="0"/>
                  <a:cs typeface="Arial" panose="020B0604020202020204" pitchFamily="34" charset="0"/>
                </a:rPr>
              </a:br>
              <a:endParaRPr lang="de-DE" sz="1600" spc="0" dirty="0">
                <a:solidFill>
                  <a:srgbClr val="D3D3D3"/>
                </a:solidFill>
                <a:latin typeface="Arial" panose="020B0604020202020204" pitchFamily="34" charset="0"/>
                <a:cs typeface="Arial" panose="020B0604020202020204" pitchFamily="34" charset="0"/>
              </a:endParaRPr>
            </a:p>
            <a:p>
              <a:pPr defTabSz="584200">
                <a:spcBef>
                  <a:spcPts val="4800"/>
                </a:spcBef>
              </a:pPr>
              <a:r>
                <a:rPr lang="de-DE" sz="1600" spc="0" dirty="0">
                  <a:solidFill>
                    <a:srgbClr val="D3D3D3"/>
                  </a:solidFill>
                  <a:latin typeface="Arial" panose="020B0604020202020204" pitchFamily="34" charset="0"/>
                  <a:cs typeface="Arial" panose="020B0604020202020204" pitchFamily="34" charset="0"/>
                </a:rPr>
                <a:t> </a:t>
              </a:r>
            </a:p>
          </p:txBody>
        </p:sp>
        <p:sp>
          <p:nvSpPr>
            <p:cNvPr id="75" name="Text">
              <a:extLst>
                <a:ext uri="{FF2B5EF4-FFF2-40B4-BE49-F238E27FC236}">
                  <a16:creationId xmlns:a16="http://schemas.microsoft.com/office/drawing/2014/main" id="{4A53927B-176F-4048-AD93-FBD086389FC7}"/>
                </a:ext>
              </a:extLst>
            </p:cNvPr>
            <p:cNvSpPr txBox="1"/>
            <p:nvPr/>
          </p:nvSpPr>
          <p:spPr>
            <a:xfrm>
              <a:off x="9376466" y="255063"/>
              <a:ext cx="1409039" cy="8829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r">
                <a:lnSpc>
                  <a:spcPct val="100000"/>
                </a:lnSpc>
                <a:spcBef>
                  <a:spcPts val="0"/>
                </a:spcBef>
                <a:defRPr/>
              </a:pPr>
              <a:r>
                <a:rPr lang="de-DE" sz="4800" i="1" spc="0" dirty="0">
                  <a:latin typeface="Times New Roman" panose="02020603050405020304" pitchFamily="18" charset="0"/>
                </a:rPr>
                <a:t>Tests</a:t>
              </a:r>
              <a:endParaRPr lang="de-DE" sz="1600" spc="0" dirty="0">
                <a:latin typeface="Arial Black" panose="020B0A04020102020204" pitchFamily="34" charset="0"/>
              </a:endParaRPr>
            </a:p>
          </p:txBody>
        </p:sp>
        <p:grpSp>
          <p:nvGrpSpPr>
            <p:cNvPr id="56" name="Pfeil">
              <a:extLst>
                <a:ext uri="{FF2B5EF4-FFF2-40B4-BE49-F238E27FC236}">
                  <a16:creationId xmlns:a16="http://schemas.microsoft.com/office/drawing/2014/main" id="{5A97108C-6007-354A-924F-7129B6654D4F}"/>
                </a:ext>
              </a:extLst>
            </p:cNvPr>
            <p:cNvGrpSpPr/>
            <p:nvPr/>
          </p:nvGrpSpPr>
          <p:grpSpPr>
            <a:xfrm>
              <a:off x="3289168" y="2820516"/>
              <a:ext cx="3310888" cy="330744"/>
              <a:chOff x="2408302" y="1566809"/>
              <a:chExt cx="4134257" cy="326323"/>
            </a:xfrm>
          </p:grpSpPr>
          <p:cxnSp>
            <p:nvCxnSpPr>
              <p:cNvPr id="57" name="Gerade Verbindung 56">
                <a:extLst>
                  <a:ext uri="{FF2B5EF4-FFF2-40B4-BE49-F238E27FC236}">
                    <a16:creationId xmlns:a16="http://schemas.microsoft.com/office/drawing/2014/main" id="{699BFDE9-7BAE-644A-812B-2294DC01B079}"/>
                  </a:ext>
                </a:extLst>
              </p:cNvPr>
              <p:cNvCxnSpPr>
                <a:cxnSpLocks/>
              </p:cNvCxnSpPr>
              <p:nvPr/>
            </p:nvCxnSpPr>
            <p:spPr>
              <a:xfrm>
                <a:off x="2408302" y="1729971"/>
                <a:ext cx="3980641" cy="0"/>
              </a:xfrm>
              <a:prstGeom prst="line">
                <a:avLst/>
              </a:prstGeom>
              <a:noFill/>
              <a:ln w="38100" cap="flat">
                <a:solidFill>
                  <a:schemeClr val="tx1"/>
                </a:solidFill>
                <a:prstDash val="solid"/>
                <a:miter lim="400000"/>
              </a:ln>
              <a:effectLst/>
              <a:sp3d/>
            </p:spPr>
            <p:style>
              <a:lnRef idx="0">
                <a:scrgbClr r="0" g="0" b="0"/>
              </a:lnRef>
              <a:fillRef idx="0">
                <a:scrgbClr r="0" g="0" b="0"/>
              </a:fillRef>
              <a:effectRef idx="0">
                <a:scrgbClr r="0" g="0" b="0"/>
              </a:effectRef>
              <a:fontRef idx="none"/>
            </p:style>
          </p:cxnSp>
          <p:sp>
            <p:nvSpPr>
              <p:cNvPr id="58" name="Spitze">
                <a:extLst>
                  <a:ext uri="{FF2B5EF4-FFF2-40B4-BE49-F238E27FC236}">
                    <a16:creationId xmlns:a16="http://schemas.microsoft.com/office/drawing/2014/main" id="{8AD3DF71-A55C-FA49-A823-05829D76FDE3}"/>
                  </a:ext>
                </a:extLst>
              </p:cNvPr>
              <p:cNvSpPr>
                <a:spLocks noChangeAspect="1"/>
              </p:cNvSpPr>
              <p:nvPr/>
            </p:nvSpPr>
            <p:spPr>
              <a:xfrm>
                <a:off x="6379398" y="1566809"/>
                <a:ext cx="163161" cy="326323"/>
              </a:xfrm>
              <a:custGeom>
                <a:avLst/>
                <a:gdLst>
                  <a:gd name="connsiteX0" fmla="*/ 0 w 418222"/>
                  <a:gd name="connsiteY0" fmla="*/ 0 h 836443"/>
                  <a:gd name="connsiteX1" fmla="*/ 418222 w 418222"/>
                  <a:gd name="connsiteY1" fmla="*/ 418221 h 836443"/>
                  <a:gd name="connsiteX2" fmla="*/ 0 w 418222"/>
                  <a:gd name="connsiteY2" fmla="*/ 836443 h 836443"/>
                  <a:gd name="connsiteX3" fmla="*/ 0 w 418222"/>
                  <a:gd name="connsiteY3" fmla="*/ 0 h 836443"/>
                </a:gdLst>
                <a:ahLst/>
                <a:cxnLst>
                  <a:cxn ang="0">
                    <a:pos x="connsiteX0" y="connsiteY0"/>
                  </a:cxn>
                  <a:cxn ang="0">
                    <a:pos x="connsiteX1" y="connsiteY1"/>
                  </a:cxn>
                  <a:cxn ang="0">
                    <a:pos x="connsiteX2" y="connsiteY2"/>
                  </a:cxn>
                  <a:cxn ang="0">
                    <a:pos x="connsiteX3" y="connsiteY3"/>
                  </a:cxn>
                </a:cxnLst>
                <a:rect l="l" t="t" r="r" b="b"/>
                <a:pathLst>
                  <a:path w="418222" h="836443">
                    <a:moveTo>
                      <a:pt x="0" y="0"/>
                    </a:moveTo>
                    <a:lnTo>
                      <a:pt x="418222" y="418221"/>
                    </a:lnTo>
                    <a:lnTo>
                      <a:pt x="0" y="836443"/>
                    </a:lnTo>
                    <a:lnTo>
                      <a:pt x="0" y="0"/>
                    </a:lnTo>
                    <a:close/>
                  </a:path>
                </a:pathLst>
              </a:custGeom>
              <a:solidFill>
                <a:schemeClr val="tx1"/>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grpSp>
    </p:spTree>
    <p:extLst>
      <p:ext uri="{BB962C8B-B14F-4D97-AF65-F5344CB8AC3E}">
        <p14:creationId xmlns:p14="http://schemas.microsoft.com/office/powerpoint/2010/main" val="3000629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Bildschirmfotos">
            <a:extLst>
              <a:ext uri="{FF2B5EF4-FFF2-40B4-BE49-F238E27FC236}">
                <a16:creationId xmlns:a16="http://schemas.microsoft.com/office/drawing/2014/main" id="{7BB023A0-3DDC-3740-A002-649D3CB2DF5F}"/>
              </a:ext>
            </a:extLst>
          </p:cNvPr>
          <p:cNvGrpSpPr/>
          <p:nvPr/>
        </p:nvGrpSpPr>
        <p:grpSpPr>
          <a:xfrm>
            <a:off x="528279" y="255063"/>
            <a:ext cx="10257226" cy="6626754"/>
            <a:chOff x="528279" y="255063"/>
            <a:chExt cx="10257226" cy="6626754"/>
          </a:xfrm>
        </p:grpSpPr>
        <p:sp>
          <p:nvSpPr>
            <p:cNvPr id="140" name="Erläuterung">
              <a:extLst>
                <a:ext uri="{FF2B5EF4-FFF2-40B4-BE49-F238E27FC236}">
                  <a16:creationId xmlns:a16="http://schemas.microsoft.com/office/drawing/2014/main" id="{EDD089E3-0F34-F74D-B864-75466D15D73D}"/>
                </a:ext>
              </a:extLst>
            </p:cNvPr>
            <p:cNvSpPr txBox="1"/>
            <p:nvPr/>
          </p:nvSpPr>
          <p:spPr>
            <a:xfrm>
              <a:off x="528279" y="620688"/>
              <a:ext cx="4863463" cy="44839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a:lnSpc>
                  <a:spcPct val="100000"/>
                </a:lnSpc>
                <a:spcBef>
                  <a:spcPts val="0"/>
                </a:spcBef>
                <a:defRPr/>
              </a:pPr>
              <a:r>
                <a:rPr lang="de-DE" sz="1800" spc="-96" dirty="0"/>
                <a:t>Zur weiteren Veranschaulichung von Lösungswegen, sind die Übungen mit Bildschirmfotos versehen.  </a:t>
              </a:r>
              <a:br>
                <a:rPr lang="de-DE" sz="1800" spc="-96" dirty="0"/>
              </a:br>
              <a:br>
                <a:rPr lang="de-DE" sz="1800" spc="-96" dirty="0"/>
              </a:br>
              <a:r>
                <a:rPr lang="de-DE" sz="1800" spc="-96" dirty="0"/>
                <a:t>Diese befinden sich jeweils auf den Folgefolien und sind nach den Betriebs-systemen Windows und Mac eingeteilt.</a:t>
              </a:r>
              <a:br>
                <a:rPr lang="de-DE" sz="1800" spc="-96" dirty="0"/>
              </a:br>
              <a:br>
                <a:rPr lang="de-DE" sz="1800" spc="-96" dirty="0"/>
              </a:br>
              <a:r>
                <a:rPr lang="de-DE" sz="1800" spc="-96" dirty="0"/>
                <a:t>Anhand von nummerierten Schritt-für-Schritt-Anleitungen können Sie die Lösungsabfolge für Ihre Benutzer-oberfläche nachvollziehen.</a:t>
              </a:r>
              <a:endParaRPr lang="de-DE" sz="2800" spc="0" dirty="0">
                <a:solidFill>
                  <a:srgbClr val="FF0000"/>
                </a:solidFill>
                <a:latin typeface="Arial Black" panose="020B0A04020102020204" pitchFamily="34" charset="0"/>
              </a:endParaRPr>
            </a:p>
          </p:txBody>
        </p:sp>
        <p:sp>
          <p:nvSpPr>
            <p:cNvPr id="128" name="Text">
              <a:extLst>
                <a:ext uri="{FF2B5EF4-FFF2-40B4-BE49-F238E27FC236}">
                  <a16:creationId xmlns:a16="http://schemas.microsoft.com/office/drawing/2014/main" id="{5230E28B-B4BB-1245-AB08-4568C93FB292}"/>
                </a:ext>
              </a:extLst>
            </p:cNvPr>
            <p:cNvSpPr txBox="1"/>
            <p:nvPr/>
          </p:nvSpPr>
          <p:spPr>
            <a:xfrm>
              <a:off x="6742733" y="255063"/>
              <a:ext cx="4042772" cy="8829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r">
                <a:lnSpc>
                  <a:spcPct val="100000"/>
                </a:lnSpc>
                <a:spcBef>
                  <a:spcPts val="0"/>
                </a:spcBef>
                <a:defRPr/>
              </a:pPr>
              <a:r>
                <a:rPr lang="de-DE" sz="4800" i="1" spc="0" dirty="0">
                  <a:latin typeface="Times New Roman" panose="02020603050405020304" pitchFamily="18" charset="0"/>
                </a:rPr>
                <a:t>Bildschirmfotos</a:t>
              </a:r>
              <a:endParaRPr lang="de-DE" sz="1600" spc="0" dirty="0">
                <a:latin typeface="Arial Black" panose="020B0A04020102020204" pitchFamily="34" charset="0"/>
              </a:endParaRPr>
            </a:p>
          </p:txBody>
        </p:sp>
        <p:grpSp>
          <p:nvGrpSpPr>
            <p:cNvPr id="14" name="Team">
              <a:extLst>
                <a:ext uri="{FF2B5EF4-FFF2-40B4-BE49-F238E27FC236}">
                  <a16:creationId xmlns:a16="http://schemas.microsoft.com/office/drawing/2014/main" id="{424A289F-6B95-4F49-AAA3-9652376D5347}"/>
                </a:ext>
              </a:extLst>
            </p:cNvPr>
            <p:cNvGrpSpPr/>
            <p:nvPr/>
          </p:nvGrpSpPr>
          <p:grpSpPr>
            <a:xfrm>
              <a:off x="6790308" y="5262581"/>
              <a:ext cx="3986212" cy="1619236"/>
              <a:chOff x="6790308" y="5262581"/>
              <a:chExt cx="3986212" cy="1619236"/>
            </a:xfrm>
          </p:grpSpPr>
          <p:grpSp>
            <p:nvGrpSpPr>
              <p:cNvPr id="181" name="Laptop">
                <a:extLst>
                  <a:ext uri="{FF2B5EF4-FFF2-40B4-BE49-F238E27FC236}">
                    <a16:creationId xmlns:a16="http://schemas.microsoft.com/office/drawing/2014/main" id="{54262D90-2542-214B-96B5-002C82EFBA9E}"/>
                  </a:ext>
                </a:extLst>
              </p:cNvPr>
              <p:cNvGrpSpPr/>
              <p:nvPr/>
            </p:nvGrpSpPr>
            <p:grpSpPr>
              <a:xfrm>
                <a:off x="6790308" y="5413466"/>
                <a:ext cx="1730151" cy="1202481"/>
                <a:chOff x="2737318" y="3579776"/>
                <a:chExt cx="1440763" cy="1001352"/>
              </a:xfrm>
            </p:grpSpPr>
            <p:grpSp>
              <p:nvGrpSpPr>
                <p:cNvPr id="182" name="Computer">
                  <a:extLst>
                    <a:ext uri="{FF2B5EF4-FFF2-40B4-BE49-F238E27FC236}">
                      <a16:creationId xmlns:a16="http://schemas.microsoft.com/office/drawing/2014/main" id="{EA77199A-7365-754F-8109-196E44081A66}"/>
                    </a:ext>
                  </a:extLst>
                </p:cNvPr>
                <p:cNvGrpSpPr/>
                <p:nvPr/>
              </p:nvGrpSpPr>
              <p:grpSpPr>
                <a:xfrm>
                  <a:off x="2737318" y="3579776"/>
                  <a:ext cx="1440763" cy="1001352"/>
                  <a:chOff x="2737318" y="3579776"/>
                  <a:chExt cx="1440763" cy="1001352"/>
                </a:xfrm>
              </p:grpSpPr>
              <p:sp>
                <p:nvSpPr>
                  <p:cNvPr id="185" name="Abgerundetes Rechteck 184">
                    <a:extLst>
                      <a:ext uri="{FF2B5EF4-FFF2-40B4-BE49-F238E27FC236}">
                        <a16:creationId xmlns:a16="http://schemas.microsoft.com/office/drawing/2014/main" id="{BB25E079-4FEF-6143-A645-60F5BF210AAD}"/>
                      </a:ext>
                    </a:extLst>
                  </p:cNvPr>
                  <p:cNvSpPr/>
                  <p:nvPr/>
                </p:nvSpPr>
                <p:spPr>
                  <a:xfrm>
                    <a:off x="2737318" y="4509726"/>
                    <a:ext cx="1440763" cy="71402"/>
                  </a:xfrm>
                  <a:prstGeom prst="roundRect">
                    <a:avLst>
                      <a:gd name="adj" fmla="val 50000"/>
                    </a:avLst>
                  </a:prstGeom>
                  <a:solidFill>
                    <a:srgbClr val="6767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6" name="Abgerundetes Rechteck 185">
                    <a:extLst>
                      <a:ext uri="{FF2B5EF4-FFF2-40B4-BE49-F238E27FC236}">
                        <a16:creationId xmlns:a16="http://schemas.microsoft.com/office/drawing/2014/main" id="{3B5A3375-6E87-9540-936A-409F6BCDB036}"/>
                      </a:ext>
                    </a:extLst>
                  </p:cNvPr>
                  <p:cNvSpPr/>
                  <p:nvPr/>
                </p:nvSpPr>
                <p:spPr>
                  <a:xfrm rot="10800000">
                    <a:off x="2850912" y="3579776"/>
                    <a:ext cx="1212734" cy="794637"/>
                  </a:xfrm>
                  <a:prstGeom prst="roundRect">
                    <a:avLst/>
                  </a:prstGeom>
                  <a:solidFill>
                    <a:schemeClr val="bg2">
                      <a:lumMod val="50000"/>
                    </a:schemeClr>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sp>
                <p:nvSpPr>
                  <p:cNvPr id="187" name="Rechteck">
                    <a:extLst>
                      <a:ext uri="{FF2B5EF4-FFF2-40B4-BE49-F238E27FC236}">
                        <a16:creationId xmlns:a16="http://schemas.microsoft.com/office/drawing/2014/main" id="{C822AB0B-6378-AC4A-A430-A07609AB10A0}"/>
                      </a:ext>
                    </a:extLst>
                  </p:cNvPr>
                  <p:cNvSpPr/>
                  <p:nvPr/>
                </p:nvSpPr>
                <p:spPr>
                  <a:xfrm>
                    <a:off x="3015517"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88" name="Rechteck ">
                    <a:extLst>
                      <a:ext uri="{FF2B5EF4-FFF2-40B4-BE49-F238E27FC236}">
                        <a16:creationId xmlns:a16="http://schemas.microsoft.com/office/drawing/2014/main" id="{E8EEE979-33DD-9545-B1B6-F4BDCA1A1CB7}"/>
                      </a:ext>
                    </a:extLst>
                  </p:cNvPr>
                  <p:cNvSpPr/>
                  <p:nvPr/>
                </p:nvSpPr>
                <p:spPr>
                  <a:xfrm>
                    <a:off x="3748984"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89" name="Rechteck">
                    <a:extLst>
                      <a:ext uri="{FF2B5EF4-FFF2-40B4-BE49-F238E27FC236}">
                        <a16:creationId xmlns:a16="http://schemas.microsoft.com/office/drawing/2014/main" id="{A0431EF0-B58B-4942-8E31-77EC4FECB4B9}"/>
                      </a:ext>
                    </a:extLst>
                  </p:cNvPr>
                  <p:cNvSpPr/>
                  <p:nvPr/>
                </p:nvSpPr>
                <p:spPr>
                  <a:xfrm>
                    <a:off x="2742135" y="4387285"/>
                    <a:ext cx="1435946" cy="166982"/>
                  </a:xfrm>
                  <a:custGeom>
                    <a:avLst/>
                    <a:gdLst>
                      <a:gd name="connsiteX0" fmla="*/ 0 w 5394117"/>
                      <a:gd name="connsiteY0" fmla="*/ 238316 h 1429868"/>
                      <a:gd name="connsiteX1" fmla="*/ 238316 w 5394117"/>
                      <a:gd name="connsiteY1" fmla="*/ 0 h 1429868"/>
                      <a:gd name="connsiteX2" fmla="*/ 5155801 w 5394117"/>
                      <a:gd name="connsiteY2" fmla="*/ 0 h 1429868"/>
                      <a:gd name="connsiteX3" fmla="*/ 5394117 w 5394117"/>
                      <a:gd name="connsiteY3" fmla="*/ 238316 h 1429868"/>
                      <a:gd name="connsiteX4" fmla="*/ 5394117 w 5394117"/>
                      <a:gd name="connsiteY4" fmla="*/ 1191552 h 1429868"/>
                      <a:gd name="connsiteX5" fmla="*/ 5155801 w 5394117"/>
                      <a:gd name="connsiteY5" fmla="*/ 1429868 h 1429868"/>
                      <a:gd name="connsiteX6" fmla="*/ 238316 w 5394117"/>
                      <a:gd name="connsiteY6" fmla="*/ 1429868 h 1429868"/>
                      <a:gd name="connsiteX7" fmla="*/ 0 w 5394117"/>
                      <a:gd name="connsiteY7" fmla="*/ 1191552 h 1429868"/>
                      <a:gd name="connsiteX8" fmla="*/ 0 w 5394117"/>
                      <a:gd name="connsiteY8" fmla="*/ 238316 h 1429868"/>
                      <a:gd name="connsiteX0" fmla="*/ 0 w 5394117"/>
                      <a:gd name="connsiteY0" fmla="*/ 263716 h 1455268"/>
                      <a:gd name="connsiteX1" fmla="*/ 238316 w 5394117"/>
                      <a:gd name="connsiteY1" fmla="*/ 25400 h 1455268"/>
                      <a:gd name="connsiteX2" fmla="*/ 4419201 w 5394117"/>
                      <a:gd name="connsiteY2" fmla="*/ 0 h 1455268"/>
                      <a:gd name="connsiteX3" fmla="*/ 53941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238316 w 5394117"/>
                      <a:gd name="connsiteY1" fmla="*/ 2540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883138 w 5394117"/>
                      <a:gd name="connsiteY3" fmla="*/ 175927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4117" h="1455268">
                        <a:moveTo>
                          <a:pt x="355600" y="263716"/>
                        </a:moveTo>
                        <a:cubicBezTo>
                          <a:pt x="355600" y="132098"/>
                          <a:pt x="589298" y="0"/>
                          <a:pt x="720916" y="0"/>
                        </a:cubicBezTo>
                        <a:lnTo>
                          <a:pt x="4419201" y="0"/>
                        </a:lnTo>
                        <a:cubicBezTo>
                          <a:pt x="4550819" y="0"/>
                          <a:pt x="4883138" y="44309"/>
                          <a:pt x="4883138" y="175927"/>
                        </a:cubicBezTo>
                        <a:lnTo>
                          <a:pt x="5394117" y="1216952"/>
                        </a:lnTo>
                        <a:cubicBezTo>
                          <a:pt x="5394117" y="1348570"/>
                          <a:pt x="5287419" y="1455268"/>
                          <a:pt x="5155801" y="1455268"/>
                        </a:cubicBezTo>
                        <a:lnTo>
                          <a:pt x="238316" y="1455268"/>
                        </a:lnTo>
                        <a:cubicBezTo>
                          <a:pt x="106698" y="1455268"/>
                          <a:pt x="0" y="1348570"/>
                          <a:pt x="0" y="1216952"/>
                        </a:cubicBezTo>
                        <a:lnTo>
                          <a:pt x="355600" y="263716"/>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0" name="Abgerundetes Rechteck 189">
                    <a:extLst>
                      <a:ext uri="{FF2B5EF4-FFF2-40B4-BE49-F238E27FC236}">
                        <a16:creationId xmlns:a16="http://schemas.microsoft.com/office/drawing/2014/main" id="{6D131CAF-49D2-1641-B005-6F62E02B5719}"/>
                      </a:ext>
                    </a:extLst>
                  </p:cNvPr>
                  <p:cNvSpPr/>
                  <p:nvPr/>
                </p:nvSpPr>
                <p:spPr>
                  <a:xfrm rot="10800000">
                    <a:off x="2893121" y="3629642"/>
                    <a:ext cx="1122564" cy="700923"/>
                  </a:xfrm>
                  <a:prstGeom prst="roundRect">
                    <a:avLst/>
                  </a:prstGeom>
                  <a:solidFill>
                    <a:schemeClr val="bg1"/>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grpSp>
            <p:sp>
              <p:nvSpPr>
                <p:cNvPr id="184" name="Kästchen grün">
                  <a:extLst>
                    <a:ext uri="{FF2B5EF4-FFF2-40B4-BE49-F238E27FC236}">
                      <a16:creationId xmlns:a16="http://schemas.microsoft.com/office/drawing/2014/main" id="{F8A6F13C-AF78-0A44-8D24-D5CA93517928}"/>
                    </a:ext>
                  </a:extLst>
                </p:cNvPr>
                <p:cNvSpPr/>
                <p:nvPr/>
              </p:nvSpPr>
              <p:spPr>
                <a:xfrm>
                  <a:off x="3094462" y="3794049"/>
                  <a:ext cx="371294" cy="371294"/>
                </a:xfrm>
                <a:prstGeom prst="rect">
                  <a:avLst/>
                </a:prstGeom>
                <a:solidFill>
                  <a:srgbClr val="30737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grpSp>
            <p:nvGrpSpPr>
              <p:cNvPr id="191" name="Laptop">
                <a:extLst>
                  <a:ext uri="{FF2B5EF4-FFF2-40B4-BE49-F238E27FC236}">
                    <a16:creationId xmlns:a16="http://schemas.microsoft.com/office/drawing/2014/main" id="{6FA46A30-E6EE-B94D-BED6-7D79A81D1127}"/>
                  </a:ext>
                </a:extLst>
              </p:cNvPr>
              <p:cNvGrpSpPr/>
              <p:nvPr/>
            </p:nvGrpSpPr>
            <p:grpSpPr>
              <a:xfrm>
                <a:off x="9046369" y="5413466"/>
                <a:ext cx="1730151" cy="1202481"/>
                <a:chOff x="2737318" y="3579776"/>
                <a:chExt cx="1440763" cy="1001352"/>
              </a:xfrm>
            </p:grpSpPr>
            <p:grpSp>
              <p:nvGrpSpPr>
                <p:cNvPr id="192" name="Computer">
                  <a:extLst>
                    <a:ext uri="{FF2B5EF4-FFF2-40B4-BE49-F238E27FC236}">
                      <a16:creationId xmlns:a16="http://schemas.microsoft.com/office/drawing/2014/main" id="{0D397DEE-115A-D94E-8225-7EA5FFD93B95}"/>
                    </a:ext>
                  </a:extLst>
                </p:cNvPr>
                <p:cNvGrpSpPr/>
                <p:nvPr/>
              </p:nvGrpSpPr>
              <p:grpSpPr>
                <a:xfrm>
                  <a:off x="2737318" y="3579776"/>
                  <a:ext cx="1440763" cy="1001352"/>
                  <a:chOff x="2737318" y="3579776"/>
                  <a:chExt cx="1440763" cy="1001352"/>
                </a:xfrm>
              </p:grpSpPr>
              <p:sp>
                <p:nvSpPr>
                  <p:cNvPr id="195" name="Abgerundetes Rechteck">
                    <a:extLst>
                      <a:ext uri="{FF2B5EF4-FFF2-40B4-BE49-F238E27FC236}">
                        <a16:creationId xmlns:a16="http://schemas.microsoft.com/office/drawing/2014/main" id="{C8E7ED79-4DF6-7D43-817A-3911CD0ECCA2}"/>
                      </a:ext>
                    </a:extLst>
                  </p:cNvPr>
                  <p:cNvSpPr/>
                  <p:nvPr/>
                </p:nvSpPr>
                <p:spPr>
                  <a:xfrm>
                    <a:off x="2737318" y="4509726"/>
                    <a:ext cx="1440763" cy="71402"/>
                  </a:xfrm>
                  <a:prstGeom prst="roundRect">
                    <a:avLst>
                      <a:gd name="adj" fmla="val 50000"/>
                    </a:avLst>
                  </a:prstGeom>
                  <a:solidFill>
                    <a:srgbClr val="6767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6" name="Abgerundetes Rechteck ">
                    <a:extLst>
                      <a:ext uri="{FF2B5EF4-FFF2-40B4-BE49-F238E27FC236}">
                        <a16:creationId xmlns:a16="http://schemas.microsoft.com/office/drawing/2014/main" id="{6F7EED3D-9A64-AC48-B35A-10A36467B608}"/>
                      </a:ext>
                    </a:extLst>
                  </p:cNvPr>
                  <p:cNvSpPr/>
                  <p:nvPr/>
                </p:nvSpPr>
                <p:spPr>
                  <a:xfrm rot="10800000">
                    <a:off x="2850912" y="3579776"/>
                    <a:ext cx="1212734" cy="794637"/>
                  </a:xfrm>
                  <a:prstGeom prst="roundRect">
                    <a:avLst/>
                  </a:prstGeom>
                  <a:solidFill>
                    <a:schemeClr val="bg2">
                      <a:lumMod val="50000"/>
                    </a:schemeClr>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sp>
                <p:nvSpPr>
                  <p:cNvPr id="197" name="Rechteck ">
                    <a:extLst>
                      <a:ext uri="{FF2B5EF4-FFF2-40B4-BE49-F238E27FC236}">
                        <a16:creationId xmlns:a16="http://schemas.microsoft.com/office/drawing/2014/main" id="{407E6185-59CC-D64D-A3EC-F715EF185532}"/>
                      </a:ext>
                    </a:extLst>
                  </p:cNvPr>
                  <p:cNvSpPr/>
                  <p:nvPr/>
                </p:nvSpPr>
                <p:spPr>
                  <a:xfrm>
                    <a:off x="3015517"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98" name="Rechteck ">
                    <a:extLst>
                      <a:ext uri="{FF2B5EF4-FFF2-40B4-BE49-F238E27FC236}">
                        <a16:creationId xmlns:a16="http://schemas.microsoft.com/office/drawing/2014/main" id="{39DD6F93-8124-0048-B555-967DF9931EB4}"/>
                      </a:ext>
                    </a:extLst>
                  </p:cNvPr>
                  <p:cNvSpPr/>
                  <p:nvPr/>
                </p:nvSpPr>
                <p:spPr>
                  <a:xfrm>
                    <a:off x="3748984" y="4357426"/>
                    <a:ext cx="157891" cy="29859"/>
                  </a:xfrm>
                  <a:prstGeom prst="rect">
                    <a:avLst/>
                  </a:prstGeom>
                  <a:solidFill>
                    <a:schemeClr val="tx2">
                      <a:lumMod val="50000"/>
                    </a:schemeClr>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a:solidFill>
                        <a:srgbClr val="000000"/>
                      </a:solidFill>
                      <a:latin typeface="+mj-lt"/>
                      <a:ea typeface="+mj-ea"/>
                      <a:cs typeface="+mj-cs"/>
                    </a:endParaRPr>
                  </a:p>
                </p:txBody>
              </p:sp>
              <p:sp>
                <p:nvSpPr>
                  <p:cNvPr id="199" name="Rechteck ">
                    <a:extLst>
                      <a:ext uri="{FF2B5EF4-FFF2-40B4-BE49-F238E27FC236}">
                        <a16:creationId xmlns:a16="http://schemas.microsoft.com/office/drawing/2014/main" id="{5D5AEB57-5119-D44E-A2B8-49FB3A5BC9B8}"/>
                      </a:ext>
                    </a:extLst>
                  </p:cNvPr>
                  <p:cNvSpPr/>
                  <p:nvPr/>
                </p:nvSpPr>
                <p:spPr>
                  <a:xfrm>
                    <a:off x="2742135" y="4387285"/>
                    <a:ext cx="1435946" cy="166982"/>
                  </a:xfrm>
                  <a:custGeom>
                    <a:avLst/>
                    <a:gdLst>
                      <a:gd name="connsiteX0" fmla="*/ 0 w 5394117"/>
                      <a:gd name="connsiteY0" fmla="*/ 238316 h 1429868"/>
                      <a:gd name="connsiteX1" fmla="*/ 238316 w 5394117"/>
                      <a:gd name="connsiteY1" fmla="*/ 0 h 1429868"/>
                      <a:gd name="connsiteX2" fmla="*/ 5155801 w 5394117"/>
                      <a:gd name="connsiteY2" fmla="*/ 0 h 1429868"/>
                      <a:gd name="connsiteX3" fmla="*/ 5394117 w 5394117"/>
                      <a:gd name="connsiteY3" fmla="*/ 238316 h 1429868"/>
                      <a:gd name="connsiteX4" fmla="*/ 5394117 w 5394117"/>
                      <a:gd name="connsiteY4" fmla="*/ 1191552 h 1429868"/>
                      <a:gd name="connsiteX5" fmla="*/ 5155801 w 5394117"/>
                      <a:gd name="connsiteY5" fmla="*/ 1429868 h 1429868"/>
                      <a:gd name="connsiteX6" fmla="*/ 238316 w 5394117"/>
                      <a:gd name="connsiteY6" fmla="*/ 1429868 h 1429868"/>
                      <a:gd name="connsiteX7" fmla="*/ 0 w 5394117"/>
                      <a:gd name="connsiteY7" fmla="*/ 1191552 h 1429868"/>
                      <a:gd name="connsiteX8" fmla="*/ 0 w 5394117"/>
                      <a:gd name="connsiteY8" fmla="*/ 238316 h 1429868"/>
                      <a:gd name="connsiteX0" fmla="*/ 0 w 5394117"/>
                      <a:gd name="connsiteY0" fmla="*/ 263716 h 1455268"/>
                      <a:gd name="connsiteX1" fmla="*/ 238316 w 5394117"/>
                      <a:gd name="connsiteY1" fmla="*/ 25400 h 1455268"/>
                      <a:gd name="connsiteX2" fmla="*/ 4419201 w 5394117"/>
                      <a:gd name="connsiteY2" fmla="*/ 0 h 1455268"/>
                      <a:gd name="connsiteX3" fmla="*/ 53941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238316 w 5394117"/>
                      <a:gd name="connsiteY1" fmla="*/ 2540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911517 w 5394117"/>
                      <a:gd name="connsiteY3" fmla="*/ 263716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 name="connsiteX0" fmla="*/ 355600 w 5394117"/>
                      <a:gd name="connsiteY0" fmla="*/ 263716 h 1455268"/>
                      <a:gd name="connsiteX1" fmla="*/ 720916 w 5394117"/>
                      <a:gd name="connsiteY1" fmla="*/ 0 h 1455268"/>
                      <a:gd name="connsiteX2" fmla="*/ 4419201 w 5394117"/>
                      <a:gd name="connsiteY2" fmla="*/ 0 h 1455268"/>
                      <a:gd name="connsiteX3" fmla="*/ 4883138 w 5394117"/>
                      <a:gd name="connsiteY3" fmla="*/ 175927 h 1455268"/>
                      <a:gd name="connsiteX4" fmla="*/ 5394117 w 5394117"/>
                      <a:gd name="connsiteY4" fmla="*/ 1216952 h 1455268"/>
                      <a:gd name="connsiteX5" fmla="*/ 5155801 w 5394117"/>
                      <a:gd name="connsiteY5" fmla="*/ 1455268 h 1455268"/>
                      <a:gd name="connsiteX6" fmla="*/ 238316 w 5394117"/>
                      <a:gd name="connsiteY6" fmla="*/ 1455268 h 1455268"/>
                      <a:gd name="connsiteX7" fmla="*/ 0 w 5394117"/>
                      <a:gd name="connsiteY7" fmla="*/ 1216952 h 1455268"/>
                      <a:gd name="connsiteX8" fmla="*/ 355600 w 5394117"/>
                      <a:gd name="connsiteY8" fmla="*/ 263716 h 14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4117" h="1455268">
                        <a:moveTo>
                          <a:pt x="355600" y="263716"/>
                        </a:moveTo>
                        <a:cubicBezTo>
                          <a:pt x="355600" y="132098"/>
                          <a:pt x="589298" y="0"/>
                          <a:pt x="720916" y="0"/>
                        </a:cubicBezTo>
                        <a:lnTo>
                          <a:pt x="4419201" y="0"/>
                        </a:lnTo>
                        <a:cubicBezTo>
                          <a:pt x="4550819" y="0"/>
                          <a:pt x="4883138" y="44309"/>
                          <a:pt x="4883138" y="175927"/>
                        </a:cubicBezTo>
                        <a:lnTo>
                          <a:pt x="5394117" y="1216952"/>
                        </a:lnTo>
                        <a:cubicBezTo>
                          <a:pt x="5394117" y="1348570"/>
                          <a:pt x="5287419" y="1455268"/>
                          <a:pt x="5155801" y="1455268"/>
                        </a:cubicBezTo>
                        <a:lnTo>
                          <a:pt x="238316" y="1455268"/>
                        </a:lnTo>
                        <a:cubicBezTo>
                          <a:pt x="106698" y="1455268"/>
                          <a:pt x="0" y="1348570"/>
                          <a:pt x="0" y="1216952"/>
                        </a:cubicBezTo>
                        <a:lnTo>
                          <a:pt x="355600" y="263716"/>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0" name="Abgerundetes Rechteck 199">
                    <a:extLst>
                      <a:ext uri="{FF2B5EF4-FFF2-40B4-BE49-F238E27FC236}">
                        <a16:creationId xmlns:a16="http://schemas.microsoft.com/office/drawing/2014/main" id="{CF6E2FF6-82AF-D94C-9CFA-4C712D083C48}"/>
                      </a:ext>
                    </a:extLst>
                  </p:cNvPr>
                  <p:cNvSpPr/>
                  <p:nvPr/>
                </p:nvSpPr>
                <p:spPr>
                  <a:xfrm rot="10800000">
                    <a:off x="2893121" y="3629642"/>
                    <a:ext cx="1122564" cy="700923"/>
                  </a:xfrm>
                  <a:prstGeom prst="roundRect">
                    <a:avLst/>
                  </a:prstGeom>
                  <a:solidFill>
                    <a:schemeClr val="bg1"/>
                  </a:solidFill>
                  <a:ln w="25400">
                    <a:noFill/>
                  </a:ln>
                  <a:scene3d>
                    <a:camera prst="perspectiveBelow"/>
                    <a:lightRig rig="threePt" dir="t"/>
                  </a:scene3d>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35719" tIns="35719" rIns="35719" bIns="35719" numCol="1" spcCol="38100" rtlCol="0" anchor="ctr">
                    <a:noAutofit/>
                  </a:bodyPr>
                  <a:lstStyle/>
                  <a:p>
                    <a:endParaRPr lang="de-DE" dirty="0">
                      <a:solidFill>
                        <a:srgbClr val="000000"/>
                      </a:solidFill>
                      <a:latin typeface="+mj-lt"/>
                      <a:ea typeface="+mj-ea"/>
                      <a:cs typeface="+mj-cs"/>
                    </a:endParaRPr>
                  </a:p>
                </p:txBody>
              </p:sp>
            </p:grpSp>
            <p:sp>
              <p:nvSpPr>
                <p:cNvPr id="193" name="Symbol Browser - Pfeil">
                  <a:extLst>
                    <a:ext uri="{FF2B5EF4-FFF2-40B4-BE49-F238E27FC236}">
                      <a16:creationId xmlns:a16="http://schemas.microsoft.com/office/drawing/2014/main" id="{E70913A2-3832-8B49-8F5E-31B3F1F97147}"/>
                    </a:ext>
                  </a:extLst>
                </p:cNvPr>
                <p:cNvSpPr>
                  <a:spLocks noChangeArrowheads="1"/>
                </p:cNvSpPr>
                <p:nvPr/>
              </p:nvSpPr>
              <p:spPr bwMode="auto">
                <a:xfrm>
                  <a:off x="3724667" y="4000936"/>
                  <a:ext cx="110064" cy="130391"/>
                </a:xfrm>
                <a:custGeom>
                  <a:avLst/>
                  <a:gdLst>
                    <a:gd name="T0" fmla="*/ 3931 w 6445"/>
                    <a:gd name="T1" fmla="*/ 4424 h 7637"/>
                    <a:gd name="T2" fmla="*/ 6444 w 6445"/>
                    <a:gd name="T3" fmla="*/ 3923 h 7637"/>
                    <a:gd name="T4" fmla="*/ 149 w 6445"/>
                    <a:gd name="T5" fmla="*/ 0 h 7637"/>
                    <a:gd name="T6" fmla="*/ 0 w 6445"/>
                    <a:gd name="T7" fmla="*/ 104 h 7637"/>
                    <a:gd name="T8" fmla="*/ 1401 w 6445"/>
                    <a:gd name="T9" fmla="*/ 7386 h 7637"/>
                    <a:gd name="T10" fmla="*/ 2769 w 6445"/>
                    <a:gd name="T11" fmla="*/ 5221 h 7637"/>
                    <a:gd name="T12" fmla="*/ 4096 w 6445"/>
                    <a:gd name="T13" fmla="*/ 7154 h 7637"/>
                    <a:gd name="T14" fmla="*/ 5132 w 6445"/>
                    <a:gd name="T15" fmla="*/ 7416 h 7637"/>
                    <a:gd name="T16" fmla="*/ 5258 w 6445"/>
                    <a:gd name="T17" fmla="*/ 6356 h 7637"/>
                    <a:gd name="T18" fmla="*/ 3931 w 6445"/>
                    <a:gd name="T19" fmla="*/ 4424 h 7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5" h="7637">
                      <a:moveTo>
                        <a:pt x="3931" y="4424"/>
                      </a:moveTo>
                      <a:lnTo>
                        <a:pt x="6444" y="3923"/>
                      </a:lnTo>
                      <a:lnTo>
                        <a:pt x="149" y="0"/>
                      </a:lnTo>
                      <a:lnTo>
                        <a:pt x="0" y="104"/>
                      </a:lnTo>
                      <a:lnTo>
                        <a:pt x="1401" y="7386"/>
                      </a:lnTo>
                      <a:lnTo>
                        <a:pt x="2769" y="5221"/>
                      </a:lnTo>
                      <a:lnTo>
                        <a:pt x="4096" y="7154"/>
                      </a:lnTo>
                      <a:cubicBezTo>
                        <a:pt x="4348" y="7518"/>
                        <a:pt x="4811" y="7636"/>
                        <a:pt x="5132" y="7416"/>
                      </a:cubicBezTo>
                      <a:cubicBezTo>
                        <a:pt x="5451" y="7196"/>
                        <a:pt x="5508" y="6721"/>
                        <a:pt x="5258" y="6356"/>
                      </a:cubicBezTo>
                      <a:lnTo>
                        <a:pt x="3931" y="4424"/>
                      </a:lnTo>
                    </a:path>
                  </a:pathLst>
                </a:custGeom>
                <a:solidFill>
                  <a:schemeClr val="tx2">
                    <a:lumMod val="50000"/>
                  </a:schemeClr>
                </a:solidFill>
                <a:ln w="9525" cap="flat">
                  <a:noFill/>
                  <a:bevel/>
                  <a:headEnd/>
                  <a:tailEnd/>
                </a:ln>
                <a:effectLst/>
              </p:spPr>
              <p:txBody>
                <a:bodyPr wrap="none" anchor="ctr"/>
                <a:lstStyle/>
                <a:p>
                  <a:endParaRPr lang="de-DE" sz="1200" dirty="0"/>
                </a:p>
              </p:txBody>
            </p:sp>
            <p:sp>
              <p:nvSpPr>
                <p:cNvPr id="194" name="Kästchen grün">
                  <a:extLst>
                    <a:ext uri="{FF2B5EF4-FFF2-40B4-BE49-F238E27FC236}">
                      <a16:creationId xmlns:a16="http://schemas.microsoft.com/office/drawing/2014/main" id="{0C052E69-7656-1D4A-BF7D-E2680C73F051}"/>
                    </a:ext>
                  </a:extLst>
                </p:cNvPr>
                <p:cNvSpPr/>
                <p:nvPr/>
              </p:nvSpPr>
              <p:spPr>
                <a:xfrm>
                  <a:off x="3094462" y="3794049"/>
                  <a:ext cx="371294" cy="371294"/>
                </a:xfrm>
                <a:prstGeom prst="rect">
                  <a:avLst/>
                </a:prstGeom>
                <a:solidFill>
                  <a:srgbClr val="30737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grpSp>
            <p:nvGrpSpPr>
              <p:cNvPr id="5" name="Teilnehmerin 4">
                <a:extLst>
                  <a:ext uri="{FF2B5EF4-FFF2-40B4-BE49-F238E27FC236}">
                    <a16:creationId xmlns:a16="http://schemas.microsoft.com/office/drawing/2014/main" id="{605A1E54-F9C6-9444-A314-8E91CD405DC8}"/>
                  </a:ext>
                </a:extLst>
              </p:cNvPr>
              <p:cNvGrpSpPr/>
              <p:nvPr/>
            </p:nvGrpSpPr>
            <p:grpSpPr>
              <a:xfrm>
                <a:off x="6975544" y="5296607"/>
                <a:ext cx="1344873" cy="1563548"/>
                <a:chOff x="5554339" y="1670926"/>
                <a:chExt cx="908235" cy="1055913"/>
              </a:xfrm>
            </p:grpSpPr>
            <p:sp>
              <p:nvSpPr>
                <p:cNvPr id="68" name="Körper">
                  <a:extLst>
                    <a:ext uri="{FF2B5EF4-FFF2-40B4-BE49-F238E27FC236}">
                      <a16:creationId xmlns:a16="http://schemas.microsoft.com/office/drawing/2014/main" id="{D79381EC-846C-D043-B3BD-E4CC7E3E5CB6}"/>
                    </a:ext>
                  </a:extLst>
                </p:cNvPr>
                <p:cNvSpPr/>
                <p:nvPr/>
              </p:nvSpPr>
              <p:spPr>
                <a:xfrm>
                  <a:off x="5554339" y="2128926"/>
                  <a:ext cx="763253" cy="597431"/>
                </a:xfrm>
                <a:custGeom>
                  <a:avLst/>
                  <a:gdLst>
                    <a:gd name="connsiteX0" fmla="*/ 396229 w 825902"/>
                    <a:gd name="connsiteY0" fmla="*/ 0 h 646470"/>
                    <a:gd name="connsiteX1" fmla="*/ 602030 w 825902"/>
                    <a:gd name="connsiteY1" fmla="*/ 21423 h 646470"/>
                    <a:gd name="connsiteX2" fmla="*/ 607093 w 825902"/>
                    <a:gd name="connsiteY2" fmla="*/ 166367 h 646470"/>
                    <a:gd name="connsiteX3" fmla="*/ 752408 w 825902"/>
                    <a:gd name="connsiteY3" fmla="*/ 166367 h 646470"/>
                    <a:gd name="connsiteX4" fmla="*/ 750304 w 825902"/>
                    <a:gd name="connsiteY4" fmla="*/ 169214 h 646470"/>
                    <a:gd name="connsiteX5" fmla="*/ 825902 w 825902"/>
                    <a:gd name="connsiteY5" fmla="*/ 466152 h 646470"/>
                    <a:gd name="connsiteX6" fmla="*/ 738220 w 825902"/>
                    <a:gd name="connsiteY6" fmla="*/ 646470 h 646470"/>
                    <a:gd name="connsiteX7" fmla="*/ 217171 w 825902"/>
                    <a:gd name="connsiteY7" fmla="*/ 646470 h 646470"/>
                    <a:gd name="connsiteX8" fmla="*/ 163983 w 825902"/>
                    <a:gd name="connsiteY8" fmla="*/ 485135 h 646470"/>
                    <a:gd name="connsiteX9" fmla="*/ 154066 w 825902"/>
                    <a:gd name="connsiteY9" fmla="*/ 646470 h 646470"/>
                    <a:gd name="connsiteX10" fmla="*/ 0 w 825902"/>
                    <a:gd name="connsiteY10" fmla="*/ 646470 h 646470"/>
                    <a:gd name="connsiteX11" fmla="*/ 12787 w 825902"/>
                    <a:gd name="connsiteY11" fmla="*/ 210839 h 646470"/>
                    <a:gd name="connsiteX12" fmla="*/ 231597 w 825902"/>
                    <a:gd name="connsiteY12" fmla="*/ 148740 h 646470"/>
                    <a:gd name="connsiteX13" fmla="*/ 391205 w 825902"/>
                    <a:gd name="connsiteY13" fmla="*/ 150368 h 646470"/>
                    <a:gd name="connsiteX14" fmla="*/ 396229 w 825902"/>
                    <a:gd name="connsiteY14" fmla="*/ 0 h 64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5902" h="646470">
                      <a:moveTo>
                        <a:pt x="396229" y="0"/>
                      </a:moveTo>
                      <a:lnTo>
                        <a:pt x="602030" y="21423"/>
                      </a:lnTo>
                      <a:lnTo>
                        <a:pt x="607093" y="166367"/>
                      </a:lnTo>
                      <a:lnTo>
                        <a:pt x="752408" y="166367"/>
                      </a:lnTo>
                      <a:lnTo>
                        <a:pt x="750304" y="169214"/>
                      </a:lnTo>
                      <a:lnTo>
                        <a:pt x="825902" y="466152"/>
                      </a:lnTo>
                      <a:lnTo>
                        <a:pt x="738220" y="646470"/>
                      </a:lnTo>
                      <a:lnTo>
                        <a:pt x="217171" y="646470"/>
                      </a:lnTo>
                      <a:lnTo>
                        <a:pt x="163983" y="485135"/>
                      </a:lnTo>
                      <a:lnTo>
                        <a:pt x="154066" y="646470"/>
                      </a:lnTo>
                      <a:lnTo>
                        <a:pt x="0" y="646470"/>
                      </a:lnTo>
                      <a:lnTo>
                        <a:pt x="12787" y="210839"/>
                      </a:lnTo>
                      <a:lnTo>
                        <a:pt x="231597" y="148740"/>
                      </a:lnTo>
                      <a:lnTo>
                        <a:pt x="391205" y="150368"/>
                      </a:lnTo>
                      <a:lnTo>
                        <a:pt x="396229" y="0"/>
                      </a:lnTo>
                      <a:close/>
                    </a:path>
                  </a:pathLst>
                </a:custGeom>
                <a:solidFill>
                  <a:srgbClr val="B2B2B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71" name="Gesicht">
                  <a:extLst>
                    <a:ext uri="{FF2B5EF4-FFF2-40B4-BE49-F238E27FC236}">
                      <a16:creationId xmlns:a16="http://schemas.microsoft.com/office/drawing/2014/main" id="{0847EE3F-2431-704D-A90F-322D4937F42A}"/>
                    </a:ext>
                  </a:extLst>
                </p:cNvPr>
                <p:cNvSpPr/>
                <p:nvPr/>
              </p:nvSpPr>
              <p:spPr>
                <a:xfrm>
                  <a:off x="5833268" y="1729725"/>
                  <a:ext cx="350422" cy="509399"/>
                </a:xfrm>
                <a:custGeom>
                  <a:avLst/>
                  <a:gdLst/>
                  <a:ahLst/>
                  <a:cxnLst>
                    <a:cxn ang="3cd4">
                      <a:pos x="hc" y="t"/>
                    </a:cxn>
                    <a:cxn ang="cd2">
                      <a:pos x="l" y="vc"/>
                    </a:cxn>
                    <a:cxn ang="cd4">
                      <a:pos x="hc" y="b"/>
                    </a:cxn>
                    <a:cxn ang="0">
                      <a:pos x="r" y="vc"/>
                    </a:cxn>
                  </a:cxnLst>
                  <a:rect l="l" t="t" r="r" b="b"/>
                  <a:pathLst>
                    <a:path w="627" h="911">
                      <a:moveTo>
                        <a:pt x="627" y="456"/>
                      </a:moveTo>
                      <a:cubicBezTo>
                        <a:pt x="627" y="539"/>
                        <a:pt x="614" y="610"/>
                        <a:pt x="585" y="683"/>
                      </a:cubicBezTo>
                      <a:cubicBezTo>
                        <a:pt x="556" y="755"/>
                        <a:pt x="520" y="808"/>
                        <a:pt x="470" y="850"/>
                      </a:cubicBezTo>
                      <a:cubicBezTo>
                        <a:pt x="420" y="892"/>
                        <a:pt x="371" y="911"/>
                        <a:pt x="314" y="911"/>
                      </a:cubicBezTo>
                      <a:cubicBezTo>
                        <a:pt x="256" y="911"/>
                        <a:pt x="207" y="892"/>
                        <a:pt x="157" y="850"/>
                      </a:cubicBezTo>
                      <a:cubicBezTo>
                        <a:pt x="107" y="808"/>
                        <a:pt x="70" y="755"/>
                        <a:pt x="42" y="683"/>
                      </a:cubicBezTo>
                      <a:cubicBezTo>
                        <a:pt x="13" y="610"/>
                        <a:pt x="0" y="539"/>
                        <a:pt x="0" y="456"/>
                      </a:cubicBezTo>
                      <a:cubicBezTo>
                        <a:pt x="0" y="372"/>
                        <a:pt x="13" y="301"/>
                        <a:pt x="42" y="228"/>
                      </a:cubicBezTo>
                      <a:cubicBezTo>
                        <a:pt x="70" y="155"/>
                        <a:pt x="107" y="103"/>
                        <a:pt x="157" y="61"/>
                      </a:cubicBezTo>
                      <a:cubicBezTo>
                        <a:pt x="207" y="19"/>
                        <a:pt x="256" y="0"/>
                        <a:pt x="314" y="0"/>
                      </a:cubicBezTo>
                      <a:cubicBezTo>
                        <a:pt x="371" y="0"/>
                        <a:pt x="420" y="19"/>
                        <a:pt x="470" y="61"/>
                      </a:cubicBezTo>
                      <a:cubicBezTo>
                        <a:pt x="520" y="103"/>
                        <a:pt x="556" y="155"/>
                        <a:pt x="585" y="228"/>
                      </a:cubicBezTo>
                      <a:cubicBezTo>
                        <a:pt x="614" y="301"/>
                        <a:pt x="627" y="372"/>
                        <a:pt x="627" y="456"/>
                      </a:cubicBezTo>
                      <a:close/>
                    </a:path>
                  </a:pathLst>
                </a:custGeom>
                <a:solidFill>
                  <a:srgbClr val="B2B2B2"/>
                </a:solidFill>
                <a:ln cap="flat">
                  <a:noFill/>
                  <a:prstDash val="solid"/>
                </a:ln>
              </p:spPr>
              <p:txBody>
                <a:bodyPr vert="horz" wrap="none" lIns="163293" tIns="81646" rIns="163293" bIns="81646" anchor="ctr" anchorCtr="1" compatLnSpc="0"/>
                <a:lstStyle/>
                <a:p>
                  <a:pPr>
                    <a:lnSpc>
                      <a:spcPct val="100000"/>
                    </a:lnSpc>
                    <a:spcBef>
                      <a:spcPts val="0"/>
                    </a:spcBef>
                  </a:pPr>
                  <a:endParaRPr lang="de-DE" sz="3266" kern="1200" dirty="0">
                    <a:latin typeface="Arial" pitchFamily="18"/>
                    <a:ea typeface="Arial Unicode MS" pitchFamily="2"/>
                    <a:cs typeface="Arial Unicode MS" pitchFamily="2"/>
                  </a:endParaRPr>
                </a:p>
              </p:txBody>
            </p:sp>
            <p:sp>
              <p:nvSpPr>
                <p:cNvPr id="72" name="Frisur">
                  <a:extLst>
                    <a:ext uri="{FF2B5EF4-FFF2-40B4-BE49-F238E27FC236}">
                      <a16:creationId xmlns:a16="http://schemas.microsoft.com/office/drawing/2014/main" id="{191A65F0-9806-F444-BECA-1F1D879D3D94}"/>
                    </a:ext>
                  </a:extLst>
                </p:cNvPr>
                <p:cNvSpPr/>
                <p:nvPr/>
              </p:nvSpPr>
              <p:spPr>
                <a:xfrm>
                  <a:off x="5817867" y="1688174"/>
                  <a:ext cx="334074" cy="208311"/>
                </a:xfrm>
                <a:custGeom>
                  <a:avLst/>
                  <a:gdLst/>
                  <a:ahLst/>
                  <a:cxnLst>
                    <a:cxn ang="3cd4">
                      <a:pos x="hc" y="t"/>
                    </a:cxn>
                    <a:cxn ang="cd2">
                      <a:pos x="l" y="vc"/>
                    </a:cxn>
                    <a:cxn ang="cd4">
                      <a:pos x="hc" y="b"/>
                    </a:cxn>
                    <a:cxn ang="0">
                      <a:pos x="r" y="vc"/>
                    </a:cxn>
                  </a:cxnLst>
                  <a:rect l="l" t="t" r="r" b="b"/>
                  <a:pathLst>
                    <a:path w="604" h="377">
                      <a:moveTo>
                        <a:pt x="273" y="286"/>
                      </a:moveTo>
                      <a:cubicBezTo>
                        <a:pt x="184" y="419"/>
                        <a:pt x="142" y="378"/>
                        <a:pt x="0" y="333"/>
                      </a:cubicBezTo>
                      <a:cubicBezTo>
                        <a:pt x="-2" y="108"/>
                        <a:pt x="115" y="38"/>
                        <a:pt x="240" y="60"/>
                      </a:cubicBezTo>
                      <a:cubicBezTo>
                        <a:pt x="393" y="-62"/>
                        <a:pt x="451" y="23"/>
                        <a:pt x="604" y="118"/>
                      </a:cubicBezTo>
                      <a:cubicBezTo>
                        <a:pt x="433" y="249"/>
                        <a:pt x="426" y="369"/>
                        <a:pt x="273" y="286"/>
                      </a:cubicBezTo>
                      <a:close/>
                    </a:path>
                  </a:pathLst>
                </a:custGeom>
                <a:solidFill>
                  <a:schemeClr val="tx1"/>
                </a:solidFill>
                <a:ln cap="flat">
                  <a:noFill/>
                  <a:prstDash val="solid"/>
                </a:ln>
              </p:spPr>
              <p:txBody>
                <a:bodyPr vert="horz" wrap="none" lIns="81647" tIns="40823" rIns="81647" bIns="40823" anchor="ctr" anchorCtr="1" compatLnSpc="0"/>
                <a:lstStyle/>
                <a:p>
                  <a:pPr>
                    <a:lnSpc>
                      <a:spcPct val="100000"/>
                    </a:lnSpc>
                    <a:spcBef>
                      <a:spcPts val="0"/>
                    </a:spcBef>
                  </a:pPr>
                  <a:endParaRPr lang="de-DE" sz="1633" kern="1200" dirty="0">
                    <a:latin typeface="Arial" pitchFamily="18"/>
                    <a:ea typeface="Arial Unicode MS" pitchFamily="2"/>
                    <a:cs typeface="Arial Unicode MS" pitchFamily="2"/>
                  </a:endParaRPr>
                </a:p>
              </p:txBody>
            </p:sp>
            <p:sp>
              <p:nvSpPr>
                <p:cNvPr id="88" name="Bluse">
                  <a:extLst>
                    <a:ext uri="{FF2B5EF4-FFF2-40B4-BE49-F238E27FC236}">
                      <a16:creationId xmlns:a16="http://schemas.microsoft.com/office/drawing/2014/main" id="{919FAC03-74E5-DB41-86CE-4947D1EC9E97}"/>
                    </a:ext>
                  </a:extLst>
                </p:cNvPr>
                <p:cNvSpPr/>
                <p:nvPr/>
              </p:nvSpPr>
              <p:spPr>
                <a:xfrm>
                  <a:off x="5558375" y="2255159"/>
                  <a:ext cx="904199" cy="471680"/>
                </a:xfrm>
                <a:custGeom>
                  <a:avLst/>
                  <a:gdLst>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257272 w 904199"/>
                    <a:gd name="connsiteY14" fmla="*/ 6758 h 471680"/>
                    <a:gd name="connsiteX15" fmla="*/ 663603 w 904199"/>
                    <a:gd name="connsiteY15"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663603 w 904199"/>
                    <a:gd name="connsiteY14"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81431 w 904199"/>
                    <a:gd name="connsiteY13" fmla="*/ 2455 h 471680"/>
                    <a:gd name="connsiteX14" fmla="*/ 663603 w 904199"/>
                    <a:gd name="connsiteY14" fmla="*/ 0 h 47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04199" h="471680">
                      <a:moveTo>
                        <a:pt x="663603" y="0"/>
                      </a:moveTo>
                      <a:lnTo>
                        <a:pt x="889336" y="76656"/>
                      </a:lnTo>
                      <a:lnTo>
                        <a:pt x="904199" y="471680"/>
                      </a:lnTo>
                      <a:lnTo>
                        <a:pt x="766477" y="471680"/>
                      </a:lnTo>
                      <a:lnTo>
                        <a:pt x="763453" y="297041"/>
                      </a:lnTo>
                      <a:lnTo>
                        <a:pt x="678491" y="471680"/>
                      </a:lnTo>
                      <a:lnTo>
                        <a:pt x="434520" y="466757"/>
                      </a:lnTo>
                      <a:cubicBezTo>
                        <a:pt x="434481" y="468398"/>
                        <a:pt x="434443" y="470038"/>
                        <a:pt x="434404" y="471679"/>
                      </a:cubicBezTo>
                      <a:lnTo>
                        <a:pt x="203609" y="471679"/>
                      </a:lnTo>
                      <a:lnTo>
                        <a:pt x="151783" y="314501"/>
                      </a:lnTo>
                      <a:lnTo>
                        <a:pt x="142121" y="471679"/>
                      </a:lnTo>
                      <a:lnTo>
                        <a:pt x="0" y="471679"/>
                      </a:lnTo>
                      <a:lnTo>
                        <a:pt x="12038" y="61088"/>
                      </a:lnTo>
                      <a:lnTo>
                        <a:pt x="281431" y="2455"/>
                      </a:lnTo>
                      <a:lnTo>
                        <a:pt x="663603"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200"/>
                </a:p>
              </p:txBody>
            </p:sp>
            <p:sp>
              <p:nvSpPr>
                <p:cNvPr id="67" name="Frisur">
                  <a:extLst>
                    <a:ext uri="{FF2B5EF4-FFF2-40B4-BE49-F238E27FC236}">
                      <a16:creationId xmlns:a16="http://schemas.microsoft.com/office/drawing/2014/main" id="{F243925B-3D49-0048-A226-284ECB9B3996}"/>
                    </a:ext>
                  </a:extLst>
                </p:cNvPr>
                <p:cNvSpPr/>
                <p:nvPr/>
              </p:nvSpPr>
              <p:spPr>
                <a:xfrm>
                  <a:off x="5743840" y="1670926"/>
                  <a:ext cx="592818" cy="532944"/>
                </a:xfrm>
                <a:custGeom>
                  <a:avLst/>
                  <a:gdLst/>
                  <a:ahLst/>
                  <a:cxnLst>
                    <a:cxn ang="3cd4">
                      <a:pos x="hc" y="t"/>
                    </a:cxn>
                    <a:cxn ang="cd2">
                      <a:pos x="l" y="vc"/>
                    </a:cxn>
                    <a:cxn ang="cd4">
                      <a:pos x="hc" y="b"/>
                    </a:cxn>
                    <a:cxn ang="0">
                      <a:pos x="r" y="vc"/>
                    </a:cxn>
                  </a:cxnLst>
                  <a:rect l="l" t="t" r="r" b="b"/>
                  <a:pathLst>
                    <a:path w="902" h="811">
                      <a:moveTo>
                        <a:pt x="831" y="272"/>
                      </a:moveTo>
                      <a:cubicBezTo>
                        <a:pt x="905" y="412"/>
                        <a:pt x="897" y="435"/>
                        <a:pt x="851" y="553"/>
                      </a:cubicBezTo>
                      <a:cubicBezTo>
                        <a:pt x="1199" y="922"/>
                        <a:pt x="-347" y="874"/>
                        <a:pt x="73" y="539"/>
                      </a:cubicBezTo>
                      <a:cubicBezTo>
                        <a:pt x="69" y="441"/>
                        <a:pt x="31" y="403"/>
                        <a:pt x="108" y="322"/>
                      </a:cubicBezTo>
                      <a:cubicBezTo>
                        <a:pt x="75" y="-121"/>
                        <a:pt x="867" y="-78"/>
                        <a:pt x="831" y="272"/>
                      </a:cubicBezTo>
                      <a:close/>
                    </a:path>
                  </a:pathLst>
                </a:custGeom>
                <a:solidFill>
                  <a:schemeClr val="tx1"/>
                </a:solidFill>
                <a:ln cap="flat">
                  <a:noFill/>
                  <a:prstDash val="solid"/>
                </a:ln>
              </p:spPr>
              <p:txBody>
                <a:bodyPr vert="horz" wrap="none" lIns="81647" tIns="40823" rIns="81647" bIns="40823" anchor="ctr" anchorCtr="1" compatLnSpc="0"/>
                <a:lstStyle/>
                <a:p>
                  <a:pPr>
                    <a:lnSpc>
                      <a:spcPct val="100000"/>
                    </a:lnSpc>
                    <a:spcBef>
                      <a:spcPts val="0"/>
                    </a:spcBef>
                  </a:pPr>
                  <a:endParaRPr lang="de-DE" sz="1633" kern="1200">
                    <a:latin typeface="Arial" pitchFamily="18"/>
                    <a:ea typeface="Arial Unicode MS" pitchFamily="2"/>
                    <a:cs typeface="Arial Unicode MS" pitchFamily="2"/>
                  </a:endParaRPr>
                </a:p>
              </p:txBody>
            </p:sp>
          </p:grpSp>
          <p:grpSp>
            <p:nvGrpSpPr>
              <p:cNvPr id="6" name="Teilnehmerin 5">
                <a:extLst>
                  <a:ext uri="{FF2B5EF4-FFF2-40B4-BE49-F238E27FC236}">
                    <a16:creationId xmlns:a16="http://schemas.microsoft.com/office/drawing/2014/main" id="{5673A234-FCBD-C945-9FD4-6DE83CE484FF}"/>
                  </a:ext>
                </a:extLst>
              </p:cNvPr>
              <p:cNvGrpSpPr/>
              <p:nvPr/>
            </p:nvGrpSpPr>
            <p:grpSpPr>
              <a:xfrm>
                <a:off x="9265726" y="5262581"/>
                <a:ext cx="1338897" cy="1619236"/>
                <a:chOff x="7125343" y="1633318"/>
                <a:chExt cx="904199" cy="1093521"/>
              </a:xfrm>
            </p:grpSpPr>
            <p:sp>
              <p:nvSpPr>
                <p:cNvPr id="76" name="Körper">
                  <a:extLst>
                    <a:ext uri="{FF2B5EF4-FFF2-40B4-BE49-F238E27FC236}">
                      <a16:creationId xmlns:a16="http://schemas.microsoft.com/office/drawing/2014/main" id="{074E2AC8-5DE2-2D4C-A7B8-D9C928922048}"/>
                    </a:ext>
                  </a:extLst>
                </p:cNvPr>
                <p:cNvSpPr/>
                <p:nvPr/>
              </p:nvSpPr>
              <p:spPr>
                <a:xfrm>
                  <a:off x="7125980" y="2128926"/>
                  <a:ext cx="763253" cy="597431"/>
                </a:xfrm>
                <a:custGeom>
                  <a:avLst/>
                  <a:gdLst>
                    <a:gd name="connsiteX0" fmla="*/ 396229 w 825902"/>
                    <a:gd name="connsiteY0" fmla="*/ 0 h 646470"/>
                    <a:gd name="connsiteX1" fmla="*/ 602030 w 825902"/>
                    <a:gd name="connsiteY1" fmla="*/ 21423 h 646470"/>
                    <a:gd name="connsiteX2" fmla="*/ 607093 w 825902"/>
                    <a:gd name="connsiteY2" fmla="*/ 166367 h 646470"/>
                    <a:gd name="connsiteX3" fmla="*/ 752408 w 825902"/>
                    <a:gd name="connsiteY3" fmla="*/ 166367 h 646470"/>
                    <a:gd name="connsiteX4" fmla="*/ 750304 w 825902"/>
                    <a:gd name="connsiteY4" fmla="*/ 169214 h 646470"/>
                    <a:gd name="connsiteX5" fmla="*/ 825902 w 825902"/>
                    <a:gd name="connsiteY5" fmla="*/ 466152 h 646470"/>
                    <a:gd name="connsiteX6" fmla="*/ 738220 w 825902"/>
                    <a:gd name="connsiteY6" fmla="*/ 646470 h 646470"/>
                    <a:gd name="connsiteX7" fmla="*/ 217171 w 825902"/>
                    <a:gd name="connsiteY7" fmla="*/ 646470 h 646470"/>
                    <a:gd name="connsiteX8" fmla="*/ 163983 w 825902"/>
                    <a:gd name="connsiteY8" fmla="*/ 485135 h 646470"/>
                    <a:gd name="connsiteX9" fmla="*/ 154066 w 825902"/>
                    <a:gd name="connsiteY9" fmla="*/ 646470 h 646470"/>
                    <a:gd name="connsiteX10" fmla="*/ 0 w 825902"/>
                    <a:gd name="connsiteY10" fmla="*/ 646470 h 646470"/>
                    <a:gd name="connsiteX11" fmla="*/ 12787 w 825902"/>
                    <a:gd name="connsiteY11" fmla="*/ 210839 h 646470"/>
                    <a:gd name="connsiteX12" fmla="*/ 231597 w 825902"/>
                    <a:gd name="connsiteY12" fmla="*/ 148740 h 646470"/>
                    <a:gd name="connsiteX13" fmla="*/ 391205 w 825902"/>
                    <a:gd name="connsiteY13" fmla="*/ 150368 h 646470"/>
                    <a:gd name="connsiteX14" fmla="*/ 396229 w 825902"/>
                    <a:gd name="connsiteY14" fmla="*/ 0 h 64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5902" h="646470">
                      <a:moveTo>
                        <a:pt x="396229" y="0"/>
                      </a:moveTo>
                      <a:lnTo>
                        <a:pt x="602030" y="21423"/>
                      </a:lnTo>
                      <a:lnTo>
                        <a:pt x="607093" y="166367"/>
                      </a:lnTo>
                      <a:lnTo>
                        <a:pt x="752408" y="166367"/>
                      </a:lnTo>
                      <a:lnTo>
                        <a:pt x="750304" y="169214"/>
                      </a:lnTo>
                      <a:lnTo>
                        <a:pt x="825902" y="466152"/>
                      </a:lnTo>
                      <a:lnTo>
                        <a:pt x="738220" y="646470"/>
                      </a:lnTo>
                      <a:lnTo>
                        <a:pt x="217171" y="646470"/>
                      </a:lnTo>
                      <a:lnTo>
                        <a:pt x="163983" y="485135"/>
                      </a:lnTo>
                      <a:lnTo>
                        <a:pt x="154066" y="646470"/>
                      </a:lnTo>
                      <a:lnTo>
                        <a:pt x="0" y="646470"/>
                      </a:lnTo>
                      <a:lnTo>
                        <a:pt x="12787" y="210839"/>
                      </a:lnTo>
                      <a:lnTo>
                        <a:pt x="231597" y="148740"/>
                      </a:lnTo>
                      <a:lnTo>
                        <a:pt x="391205" y="150368"/>
                      </a:lnTo>
                      <a:lnTo>
                        <a:pt x="396229" y="0"/>
                      </a:lnTo>
                      <a:close/>
                    </a:path>
                  </a:pathLst>
                </a:custGeom>
                <a:solidFill>
                  <a:srgbClr val="B2B2B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79" name="Gesicht">
                  <a:extLst>
                    <a:ext uri="{FF2B5EF4-FFF2-40B4-BE49-F238E27FC236}">
                      <a16:creationId xmlns:a16="http://schemas.microsoft.com/office/drawing/2014/main" id="{5A9438BD-D52F-CA47-A420-C7A76FB2A8E2}"/>
                    </a:ext>
                  </a:extLst>
                </p:cNvPr>
                <p:cNvSpPr/>
                <p:nvPr/>
              </p:nvSpPr>
              <p:spPr>
                <a:xfrm>
                  <a:off x="7404909" y="1729725"/>
                  <a:ext cx="350422" cy="509399"/>
                </a:xfrm>
                <a:custGeom>
                  <a:avLst/>
                  <a:gdLst/>
                  <a:ahLst/>
                  <a:cxnLst>
                    <a:cxn ang="3cd4">
                      <a:pos x="hc" y="t"/>
                    </a:cxn>
                    <a:cxn ang="cd2">
                      <a:pos x="l" y="vc"/>
                    </a:cxn>
                    <a:cxn ang="cd4">
                      <a:pos x="hc" y="b"/>
                    </a:cxn>
                    <a:cxn ang="0">
                      <a:pos x="r" y="vc"/>
                    </a:cxn>
                  </a:cxnLst>
                  <a:rect l="l" t="t" r="r" b="b"/>
                  <a:pathLst>
                    <a:path w="627" h="911">
                      <a:moveTo>
                        <a:pt x="627" y="456"/>
                      </a:moveTo>
                      <a:cubicBezTo>
                        <a:pt x="627" y="539"/>
                        <a:pt x="614" y="610"/>
                        <a:pt x="585" y="683"/>
                      </a:cubicBezTo>
                      <a:cubicBezTo>
                        <a:pt x="556" y="755"/>
                        <a:pt x="520" y="808"/>
                        <a:pt x="470" y="850"/>
                      </a:cubicBezTo>
                      <a:cubicBezTo>
                        <a:pt x="420" y="892"/>
                        <a:pt x="371" y="911"/>
                        <a:pt x="314" y="911"/>
                      </a:cubicBezTo>
                      <a:cubicBezTo>
                        <a:pt x="256" y="911"/>
                        <a:pt x="207" y="892"/>
                        <a:pt x="157" y="850"/>
                      </a:cubicBezTo>
                      <a:cubicBezTo>
                        <a:pt x="107" y="808"/>
                        <a:pt x="70" y="755"/>
                        <a:pt x="42" y="683"/>
                      </a:cubicBezTo>
                      <a:cubicBezTo>
                        <a:pt x="13" y="610"/>
                        <a:pt x="0" y="539"/>
                        <a:pt x="0" y="456"/>
                      </a:cubicBezTo>
                      <a:cubicBezTo>
                        <a:pt x="0" y="372"/>
                        <a:pt x="13" y="301"/>
                        <a:pt x="42" y="228"/>
                      </a:cubicBezTo>
                      <a:cubicBezTo>
                        <a:pt x="70" y="155"/>
                        <a:pt x="107" y="103"/>
                        <a:pt x="157" y="61"/>
                      </a:cubicBezTo>
                      <a:cubicBezTo>
                        <a:pt x="207" y="19"/>
                        <a:pt x="256" y="0"/>
                        <a:pt x="314" y="0"/>
                      </a:cubicBezTo>
                      <a:cubicBezTo>
                        <a:pt x="371" y="0"/>
                        <a:pt x="420" y="19"/>
                        <a:pt x="470" y="61"/>
                      </a:cubicBezTo>
                      <a:cubicBezTo>
                        <a:pt x="520" y="103"/>
                        <a:pt x="556" y="155"/>
                        <a:pt x="585" y="228"/>
                      </a:cubicBezTo>
                      <a:cubicBezTo>
                        <a:pt x="614" y="301"/>
                        <a:pt x="627" y="372"/>
                        <a:pt x="627" y="456"/>
                      </a:cubicBezTo>
                      <a:close/>
                    </a:path>
                  </a:pathLst>
                </a:custGeom>
                <a:solidFill>
                  <a:srgbClr val="B2B2B2"/>
                </a:solidFill>
                <a:ln cap="flat">
                  <a:noFill/>
                  <a:prstDash val="solid"/>
                </a:ln>
              </p:spPr>
              <p:txBody>
                <a:bodyPr vert="horz" wrap="none" lIns="163293" tIns="81646" rIns="163293" bIns="81646" anchor="ctr" anchorCtr="1" compatLnSpc="0"/>
                <a:lstStyle/>
                <a:p>
                  <a:pPr>
                    <a:lnSpc>
                      <a:spcPct val="100000"/>
                    </a:lnSpc>
                    <a:spcBef>
                      <a:spcPts val="0"/>
                    </a:spcBef>
                  </a:pPr>
                  <a:endParaRPr lang="de-DE" sz="3266" kern="1200">
                    <a:latin typeface="Arial" pitchFamily="18"/>
                    <a:ea typeface="Arial Unicode MS" pitchFamily="2"/>
                    <a:cs typeface="Arial Unicode MS" pitchFamily="2"/>
                  </a:endParaRPr>
                </a:p>
              </p:txBody>
            </p:sp>
            <p:sp>
              <p:nvSpPr>
                <p:cNvPr id="89" name="Bluse">
                  <a:extLst>
                    <a:ext uri="{FF2B5EF4-FFF2-40B4-BE49-F238E27FC236}">
                      <a16:creationId xmlns:a16="http://schemas.microsoft.com/office/drawing/2014/main" id="{F3BC3625-F9E1-D145-BD6A-580D5AA6D0BF}"/>
                    </a:ext>
                  </a:extLst>
                </p:cNvPr>
                <p:cNvSpPr/>
                <p:nvPr/>
              </p:nvSpPr>
              <p:spPr>
                <a:xfrm>
                  <a:off x="7125343" y="2255159"/>
                  <a:ext cx="904199" cy="471680"/>
                </a:xfrm>
                <a:custGeom>
                  <a:avLst/>
                  <a:gdLst>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257272 w 904199"/>
                    <a:gd name="connsiteY14" fmla="*/ 6758 h 471680"/>
                    <a:gd name="connsiteX15" fmla="*/ 663603 w 904199"/>
                    <a:gd name="connsiteY15"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58184 w 904199"/>
                    <a:gd name="connsiteY13" fmla="*/ 17954 h 471680"/>
                    <a:gd name="connsiteX14" fmla="*/ 663603 w 904199"/>
                    <a:gd name="connsiteY14" fmla="*/ 0 h 471680"/>
                    <a:gd name="connsiteX0" fmla="*/ 663603 w 904199"/>
                    <a:gd name="connsiteY0" fmla="*/ 0 h 471680"/>
                    <a:gd name="connsiteX1" fmla="*/ 889336 w 904199"/>
                    <a:gd name="connsiteY1" fmla="*/ 76656 h 471680"/>
                    <a:gd name="connsiteX2" fmla="*/ 904199 w 904199"/>
                    <a:gd name="connsiteY2" fmla="*/ 471680 h 471680"/>
                    <a:gd name="connsiteX3" fmla="*/ 766477 w 904199"/>
                    <a:gd name="connsiteY3" fmla="*/ 471680 h 471680"/>
                    <a:gd name="connsiteX4" fmla="*/ 763453 w 904199"/>
                    <a:gd name="connsiteY4" fmla="*/ 297041 h 471680"/>
                    <a:gd name="connsiteX5" fmla="*/ 678491 w 904199"/>
                    <a:gd name="connsiteY5" fmla="*/ 471680 h 471680"/>
                    <a:gd name="connsiteX6" fmla="*/ 434520 w 904199"/>
                    <a:gd name="connsiteY6" fmla="*/ 466757 h 471680"/>
                    <a:gd name="connsiteX7" fmla="*/ 434404 w 904199"/>
                    <a:gd name="connsiteY7" fmla="*/ 471679 h 471680"/>
                    <a:gd name="connsiteX8" fmla="*/ 203609 w 904199"/>
                    <a:gd name="connsiteY8" fmla="*/ 471679 h 471680"/>
                    <a:gd name="connsiteX9" fmla="*/ 151783 w 904199"/>
                    <a:gd name="connsiteY9" fmla="*/ 314501 h 471680"/>
                    <a:gd name="connsiteX10" fmla="*/ 142121 w 904199"/>
                    <a:gd name="connsiteY10" fmla="*/ 471679 h 471680"/>
                    <a:gd name="connsiteX11" fmla="*/ 0 w 904199"/>
                    <a:gd name="connsiteY11" fmla="*/ 471679 h 471680"/>
                    <a:gd name="connsiteX12" fmla="*/ 12038 w 904199"/>
                    <a:gd name="connsiteY12" fmla="*/ 61088 h 471680"/>
                    <a:gd name="connsiteX13" fmla="*/ 281431 w 904199"/>
                    <a:gd name="connsiteY13" fmla="*/ 2455 h 471680"/>
                    <a:gd name="connsiteX14" fmla="*/ 663603 w 904199"/>
                    <a:gd name="connsiteY14" fmla="*/ 0 h 47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04199" h="471680">
                      <a:moveTo>
                        <a:pt x="663603" y="0"/>
                      </a:moveTo>
                      <a:lnTo>
                        <a:pt x="889336" y="76656"/>
                      </a:lnTo>
                      <a:lnTo>
                        <a:pt x="904199" y="471680"/>
                      </a:lnTo>
                      <a:lnTo>
                        <a:pt x="766477" y="471680"/>
                      </a:lnTo>
                      <a:lnTo>
                        <a:pt x="763453" y="297041"/>
                      </a:lnTo>
                      <a:lnTo>
                        <a:pt x="678491" y="471680"/>
                      </a:lnTo>
                      <a:lnTo>
                        <a:pt x="434520" y="466757"/>
                      </a:lnTo>
                      <a:cubicBezTo>
                        <a:pt x="434481" y="468398"/>
                        <a:pt x="434443" y="470038"/>
                        <a:pt x="434404" y="471679"/>
                      </a:cubicBezTo>
                      <a:lnTo>
                        <a:pt x="203609" y="471679"/>
                      </a:lnTo>
                      <a:lnTo>
                        <a:pt x="151783" y="314501"/>
                      </a:lnTo>
                      <a:lnTo>
                        <a:pt x="142121" y="471679"/>
                      </a:lnTo>
                      <a:lnTo>
                        <a:pt x="0" y="471679"/>
                      </a:lnTo>
                      <a:lnTo>
                        <a:pt x="12038" y="61088"/>
                      </a:lnTo>
                      <a:lnTo>
                        <a:pt x="281431" y="2455"/>
                      </a:lnTo>
                      <a:lnTo>
                        <a:pt x="663603"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200"/>
                </a:p>
              </p:txBody>
            </p:sp>
            <p:grpSp>
              <p:nvGrpSpPr>
                <p:cNvPr id="93" name="Frisur">
                  <a:extLst>
                    <a:ext uri="{FF2B5EF4-FFF2-40B4-BE49-F238E27FC236}">
                      <a16:creationId xmlns:a16="http://schemas.microsoft.com/office/drawing/2014/main" id="{9AC266B8-15B6-3248-AD0D-1FF772715FB6}"/>
                    </a:ext>
                  </a:extLst>
                </p:cNvPr>
                <p:cNvGrpSpPr/>
                <p:nvPr/>
              </p:nvGrpSpPr>
              <p:grpSpPr>
                <a:xfrm>
                  <a:off x="7361533" y="1633318"/>
                  <a:ext cx="430590" cy="479573"/>
                  <a:chOff x="12063413" y="5536278"/>
                  <a:chExt cx="493797" cy="549970"/>
                </a:xfrm>
                <a:solidFill>
                  <a:schemeClr val="tx1"/>
                </a:solidFill>
              </p:grpSpPr>
              <p:sp>
                <p:nvSpPr>
                  <p:cNvPr id="94" name="Freeform">
                    <a:extLst>
                      <a:ext uri="{FF2B5EF4-FFF2-40B4-BE49-F238E27FC236}">
                        <a16:creationId xmlns:a16="http://schemas.microsoft.com/office/drawing/2014/main" id="{64466FD1-7C84-EE4E-B60C-0B2724DE653C}"/>
                      </a:ext>
                    </a:extLst>
                  </p:cNvPr>
                  <p:cNvSpPr/>
                  <p:nvPr/>
                </p:nvSpPr>
                <p:spPr>
                  <a:xfrm>
                    <a:off x="12063413" y="5620537"/>
                    <a:ext cx="493797" cy="465711"/>
                  </a:xfrm>
                  <a:custGeom>
                    <a:avLst/>
                    <a:gdLst/>
                    <a:ahLst/>
                    <a:cxnLst>
                      <a:cxn ang="3cd4">
                        <a:pos x="hc" y="t"/>
                      </a:cxn>
                      <a:cxn ang="cd2">
                        <a:pos x="l" y="vc"/>
                      </a:cxn>
                      <a:cxn ang="cd4">
                        <a:pos x="hc" y="b"/>
                      </a:cxn>
                      <a:cxn ang="0">
                        <a:pos x="r" y="vc"/>
                      </a:cxn>
                    </a:cxnLst>
                    <a:rect l="l" t="t" r="r" b="b"/>
                    <a:pathLst>
                      <a:path w="757" h="714">
                        <a:moveTo>
                          <a:pt x="409" y="0"/>
                        </a:moveTo>
                        <a:cubicBezTo>
                          <a:pt x="372" y="-1"/>
                          <a:pt x="329" y="3"/>
                          <a:pt x="280" y="12"/>
                        </a:cubicBezTo>
                        <a:cubicBezTo>
                          <a:pt x="-142" y="111"/>
                          <a:pt x="15" y="522"/>
                          <a:pt x="102" y="588"/>
                        </a:cubicBezTo>
                        <a:cubicBezTo>
                          <a:pt x="261" y="744"/>
                          <a:pt x="501" y="771"/>
                          <a:pt x="695" y="577"/>
                        </a:cubicBezTo>
                        <a:cubicBezTo>
                          <a:pt x="787" y="474"/>
                          <a:pt x="835" y="-15"/>
                          <a:pt x="409" y="0"/>
                        </a:cubicBezTo>
                        <a:close/>
                      </a:path>
                    </a:pathLst>
                  </a:custGeom>
                  <a:grpFill/>
                  <a:ln cap="flat">
                    <a:noFill/>
                    <a:prstDash val="solid"/>
                  </a:ln>
                </p:spPr>
                <p:txBody>
                  <a:bodyPr vert="horz" wrap="none" lIns="81647" tIns="40823" rIns="81647" bIns="40823" anchor="ctr" anchorCtr="1" compatLnSpc="0"/>
                  <a:lstStyle/>
                  <a:p>
                    <a:pPr>
                      <a:lnSpc>
                        <a:spcPct val="100000"/>
                      </a:lnSpc>
                      <a:spcBef>
                        <a:spcPts val="0"/>
                      </a:spcBef>
                    </a:pPr>
                    <a:endParaRPr lang="de-DE" sz="1633" kern="1200">
                      <a:latin typeface="Arial" pitchFamily="18"/>
                      <a:ea typeface="Arial Unicode MS" pitchFamily="2"/>
                      <a:cs typeface="Arial Unicode MS" pitchFamily="2"/>
                    </a:endParaRPr>
                  </a:p>
                </p:txBody>
              </p:sp>
              <p:sp>
                <p:nvSpPr>
                  <p:cNvPr id="95" name="Freeform">
                    <a:extLst>
                      <a:ext uri="{FF2B5EF4-FFF2-40B4-BE49-F238E27FC236}">
                        <a16:creationId xmlns:a16="http://schemas.microsoft.com/office/drawing/2014/main" id="{3A113143-3E6B-4B4F-89B7-388B7EBA1483}"/>
                      </a:ext>
                    </a:extLst>
                  </p:cNvPr>
                  <p:cNvSpPr/>
                  <p:nvPr/>
                </p:nvSpPr>
                <p:spPr>
                  <a:xfrm>
                    <a:off x="12301820" y="5536278"/>
                    <a:ext cx="218812" cy="146963"/>
                  </a:xfrm>
                  <a:custGeom>
                    <a:avLst/>
                    <a:gdLst/>
                    <a:ahLst/>
                    <a:cxnLst>
                      <a:cxn ang="3cd4">
                        <a:pos x="hc" y="t"/>
                      </a:cxn>
                      <a:cxn ang="cd2">
                        <a:pos x="l" y="vc"/>
                      </a:cxn>
                      <a:cxn ang="cd4">
                        <a:pos x="hc" y="b"/>
                      </a:cxn>
                      <a:cxn ang="0">
                        <a:pos x="r" y="vc"/>
                      </a:cxn>
                    </a:cxnLst>
                    <a:rect l="l" t="t" r="r" b="b"/>
                    <a:pathLst>
                      <a:path w="336" h="226">
                        <a:moveTo>
                          <a:pt x="1" y="73"/>
                        </a:moveTo>
                        <a:cubicBezTo>
                          <a:pt x="-2" y="93"/>
                          <a:pt x="2" y="111"/>
                          <a:pt x="16" y="131"/>
                        </a:cubicBezTo>
                        <a:cubicBezTo>
                          <a:pt x="29" y="152"/>
                          <a:pt x="47" y="168"/>
                          <a:pt x="73" y="184"/>
                        </a:cubicBezTo>
                        <a:cubicBezTo>
                          <a:pt x="98" y="200"/>
                          <a:pt x="123" y="211"/>
                          <a:pt x="154" y="218"/>
                        </a:cubicBezTo>
                        <a:cubicBezTo>
                          <a:pt x="184" y="225"/>
                          <a:pt x="212" y="228"/>
                          <a:pt x="240" y="224"/>
                        </a:cubicBezTo>
                        <a:cubicBezTo>
                          <a:pt x="268" y="221"/>
                          <a:pt x="288" y="212"/>
                          <a:pt x="306" y="199"/>
                        </a:cubicBezTo>
                        <a:cubicBezTo>
                          <a:pt x="323" y="186"/>
                          <a:pt x="333" y="172"/>
                          <a:pt x="336" y="152"/>
                        </a:cubicBezTo>
                        <a:cubicBezTo>
                          <a:pt x="338" y="133"/>
                          <a:pt x="333" y="114"/>
                          <a:pt x="320" y="93"/>
                        </a:cubicBezTo>
                        <a:cubicBezTo>
                          <a:pt x="306" y="73"/>
                          <a:pt x="289" y="56"/>
                          <a:pt x="264" y="40"/>
                        </a:cubicBezTo>
                        <a:cubicBezTo>
                          <a:pt x="238" y="24"/>
                          <a:pt x="212" y="15"/>
                          <a:pt x="182" y="7"/>
                        </a:cubicBezTo>
                        <a:cubicBezTo>
                          <a:pt x="151" y="0"/>
                          <a:pt x="125" y="-2"/>
                          <a:pt x="97" y="1"/>
                        </a:cubicBezTo>
                        <a:cubicBezTo>
                          <a:pt x="69" y="5"/>
                          <a:pt x="47" y="12"/>
                          <a:pt x="30" y="25"/>
                        </a:cubicBezTo>
                        <a:cubicBezTo>
                          <a:pt x="12" y="39"/>
                          <a:pt x="4" y="54"/>
                          <a:pt x="1" y="73"/>
                        </a:cubicBezTo>
                        <a:close/>
                      </a:path>
                    </a:pathLst>
                  </a:custGeom>
                  <a:grpFill/>
                  <a:ln cap="flat">
                    <a:noFill/>
                    <a:prstDash val="solid"/>
                  </a:ln>
                </p:spPr>
                <p:txBody>
                  <a:bodyPr vert="horz" wrap="none" lIns="81647" tIns="40823" rIns="81647" bIns="40823" anchor="ctr" anchorCtr="1" compatLnSpc="0"/>
                  <a:lstStyle/>
                  <a:p>
                    <a:pPr>
                      <a:lnSpc>
                        <a:spcPct val="100000"/>
                      </a:lnSpc>
                      <a:spcBef>
                        <a:spcPts val="0"/>
                      </a:spcBef>
                    </a:pPr>
                    <a:endParaRPr lang="de-DE" sz="1633" kern="1200">
                      <a:latin typeface="Arial" pitchFamily="18"/>
                      <a:ea typeface="Arial Unicode MS" pitchFamily="2"/>
                      <a:cs typeface="Arial Unicode MS" pitchFamily="2"/>
                    </a:endParaRPr>
                  </a:p>
                </p:txBody>
              </p:sp>
            </p:grpSp>
          </p:grpSp>
        </p:grpSp>
        <p:grpSp>
          <p:nvGrpSpPr>
            <p:cNvPr id="9" name="Bildschirmfoto">
              <a:extLst>
                <a:ext uri="{FF2B5EF4-FFF2-40B4-BE49-F238E27FC236}">
                  <a16:creationId xmlns:a16="http://schemas.microsoft.com/office/drawing/2014/main" id="{83A3FCF3-B160-7B46-A76B-F4A8C63337D1}"/>
                </a:ext>
              </a:extLst>
            </p:cNvPr>
            <p:cNvGrpSpPr/>
            <p:nvPr/>
          </p:nvGrpSpPr>
          <p:grpSpPr>
            <a:xfrm>
              <a:off x="6790308" y="1300609"/>
              <a:ext cx="3978076" cy="2237667"/>
              <a:chOff x="0" y="35905"/>
              <a:chExt cx="12192000" cy="6858000"/>
            </a:xfrm>
          </p:grpSpPr>
          <p:pic>
            <p:nvPicPr>
              <p:cNvPr id="127" name="Foto">
                <a:extLst>
                  <a:ext uri="{FF2B5EF4-FFF2-40B4-BE49-F238E27FC236}">
                    <a16:creationId xmlns:a16="http://schemas.microsoft.com/office/drawing/2014/main" id="{3881AD71-206F-3848-91D7-E97E65BB39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5905"/>
                <a:ext cx="12192000" cy="6858000"/>
              </a:xfrm>
              <a:prstGeom prst="rect">
                <a:avLst/>
              </a:prstGeom>
            </p:spPr>
          </p:pic>
          <p:sp>
            <p:nvSpPr>
              <p:cNvPr id="130" name="Rechteck ">
                <a:extLst>
                  <a:ext uri="{FF2B5EF4-FFF2-40B4-BE49-F238E27FC236}">
                    <a16:creationId xmlns:a16="http://schemas.microsoft.com/office/drawing/2014/main" id="{63948C79-EEBC-FA48-B2DD-35AEAEEABE12}"/>
                  </a:ext>
                </a:extLst>
              </p:cNvPr>
              <p:cNvSpPr/>
              <p:nvPr/>
            </p:nvSpPr>
            <p:spPr>
              <a:xfrm>
                <a:off x="5807968" y="224680"/>
                <a:ext cx="720080" cy="288032"/>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lvl="0" indent="0" algn="l" defTabSz="584200" rtl="0" eaLnBrk="1" fontAlgn="auto" latinLnBrk="0" hangingPunct="0">
                  <a:lnSpc>
                    <a:spcPct val="80000"/>
                  </a:lnSpc>
                  <a:spcBef>
                    <a:spcPts val="4800"/>
                  </a:spcBef>
                  <a:spcAft>
                    <a:spcPts val="0"/>
                  </a:spcAft>
                  <a:buClrTx/>
                  <a:buSzTx/>
                  <a:buFontTx/>
                  <a:buNone/>
                  <a:tabLst/>
                  <a:defRPr/>
                </a:pPr>
                <a:endParaRPr kumimoji="0" lang="de-DE" sz="4800" b="0" i="0" u="none" strike="noStrike" kern="0" cap="none" spc="-96" normalizeH="0" baseline="0" noProof="0">
                  <a:ln>
                    <a:noFill/>
                  </a:ln>
                  <a:solidFill>
                    <a:srgbClr val="000000"/>
                  </a:solidFill>
                  <a:effectLst/>
                  <a:uLnTx/>
                  <a:uFillTx/>
                  <a:latin typeface="Arial Black"/>
                  <a:ea typeface="+mj-ea"/>
                  <a:cs typeface="+mj-cs"/>
                  <a:sym typeface="Arial Black"/>
                </a:endParaRPr>
              </a:p>
            </p:txBody>
          </p:sp>
          <p:sp>
            <p:nvSpPr>
              <p:cNvPr id="155" name="Rechteck ">
                <a:extLst>
                  <a:ext uri="{FF2B5EF4-FFF2-40B4-BE49-F238E27FC236}">
                    <a16:creationId xmlns:a16="http://schemas.microsoft.com/office/drawing/2014/main" id="{AE7DD2AA-74AC-B744-A105-416C692DFB42}"/>
                  </a:ext>
                </a:extLst>
              </p:cNvPr>
              <p:cNvSpPr/>
              <p:nvPr/>
            </p:nvSpPr>
            <p:spPr>
              <a:xfrm>
                <a:off x="9984432" y="1824139"/>
                <a:ext cx="720080" cy="236709"/>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lvl="0" indent="0" algn="l" defTabSz="584200" rtl="0" eaLnBrk="1" fontAlgn="auto" latinLnBrk="0" hangingPunct="0">
                  <a:lnSpc>
                    <a:spcPct val="80000"/>
                  </a:lnSpc>
                  <a:spcBef>
                    <a:spcPts val="4800"/>
                  </a:spcBef>
                  <a:spcAft>
                    <a:spcPts val="0"/>
                  </a:spcAft>
                  <a:buClrTx/>
                  <a:buSzTx/>
                  <a:buFontTx/>
                  <a:buNone/>
                  <a:tabLst/>
                  <a:defRPr/>
                </a:pPr>
                <a:endParaRPr kumimoji="0" lang="de-DE" sz="4800" b="0" i="0" u="none" strike="noStrike" kern="0" cap="none" spc="-96" normalizeH="0" baseline="0" noProof="0">
                  <a:ln>
                    <a:noFill/>
                  </a:ln>
                  <a:solidFill>
                    <a:srgbClr val="000000"/>
                  </a:solidFill>
                  <a:effectLst/>
                  <a:uLnTx/>
                  <a:uFillTx/>
                  <a:latin typeface="Arial Black"/>
                  <a:ea typeface="+mj-ea"/>
                  <a:cs typeface="+mj-cs"/>
                  <a:sym typeface="Arial Black"/>
                </a:endParaRPr>
              </a:p>
            </p:txBody>
          </p:sp>
          <p:sp>
            <p:nvSpPr>
              <p:cNvPr id="156" name="Rechteck ">
                <a:extLst>
                  <a:ext uri="{FF2B5EF4-FFF2-40B4-BE49-F238E27FC236}">
                    <a16:creationId xmlns:a16="http://schemas.microsoft.com/office/drawing/2014/main" id="{6AC3A0C1-1079-0742-98DF-5C9F28F5C028}"/>
                  </a:ext>
                </a:extLst>
              </p:cNvPr>
              <p:cNvSpPr/>
              <p:nvPr/>
            </p:nvSpPr>
            <p:spPr>
              <a:xfrm>
                <a:off x="3503824" y="4149080"/>
                <a:ext cx="1008000" cy="1008112"/>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lvl="0" indent="0" algn="l" defTabSz="584200" rtl="0" eaLnBrk="1" fontAlgn="auto" latinLnBrk="0" hangingPunct="0">
                  <a:lnSpc>
                    <a:spcPct val="80000"/>
                  </a:lnSpc>
                  <a:spcBef>
                    <a:spcPts val="4800"/>
                  </a:spcBef>
                  <a:spcAft>
                    <a:spcPts val="0"/>
                  </a:spcAft>
                  <a:buClrTx/>
                  <a:buSzTx/>
                  <a:buFontTx/>
                  <a:buNone/>
                  <a:tabLst/>
                  <a:defRPr/>
                </a:pPr>
                <a:endParaRPr kumimoji="0" lang="de-DE" sz="4800" b="0" i="0" u="none" strike="noStrike" kern="0" cap="none" spc="-96" normalizeH="0" baseline="0" noProof="0">
                  <a:ln>
                    <a:noFill/>
                  </a:ln>
                  <a:solidFill>
                    <a:srgbClr val="000000"/>
                  </a:solidFill>
                  <a:effectLst/>
                  <a:uLnTx/>
                  <a:uFillTx/>
                  <a:latin typeface="Arial Black"/>
                  <a:ea typeface="+mj-ea"/>
                  <a:cs typeface="+mj-cs"/>
                  <a:sym typeface="Arial Black"/>
                </a:endParaRPr>
              </a:p>
            </p:txBody>
          </p:sp>
          <p:sp>
            <p:nvSpPr>
              <p:cNvPr id="157" name="Rechteck ">
                <a:extLst>
                  <a:ext uri="{FF2B5EF4-FFF2-40B4-BE49-F238E27FC236}">
                    <a16:creationId xmlns:a16="http://schemas.microsoft.com/office/drawing/2014/main" id="{6251B0A8-7C63-F240-AAA4-F2AC0359F8A8}"/>
                  </a:ext>
                </a:extLst>
              </p:cNvPr>
              <p:cNvSpPr/>
              <p:nvPr/>
            </p:nvSpPr>
            <p:spPr>
              <a:xfrm>
                <a:off x="4619872" y="4149080"/>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lvl="0" indent="0" algn="ctr" defTabSz="584200" rtl="0" eaLnBrk="1" fontAlgn="auto" latinLnBrk="0" hangingPunct="0">
                  <a:lnSpc>
                    <a:spcPct val="80000"/>
                  </a:lnSpc>
                  <a:spcBef>
                    <a:spcPts val="4800"/>
                  </a:spcBef>
                  <a:spcAft>
                    <a:spcPts val="0"/>
                  </a:spcAft>
                  <a:buClrTx/>
                  <a:buSzTx/>
                  <a:buFontTx/>
                  <a:buNone/>
                  <a:tabLst/>
                  <a:defRPr/>
                </a:pPr>
                <a:endParaRPr kumimoji="0" lang="de-DE" sz="1200" b="0" i="0" u="none" strike="noStrike" kern="0" cap="none" spc="-96" normalizeH="0" baseline="0" noProof="0" dirty="0">
                  <a:ln>
                    <a:noFill/>
                  </a:ln>
                  <a:solidFill>
                    <a:prstClr val="white"/>
                  </a:solidFill>
                  <a:effectLst/>
                  <a:uLnTx/>
                  <a:uFillTx/>
                  <a:latin typeface="Arial Black"/>
                  <a:ea typeface="+mj-ea"/>
                  <a:cs typeface="+mj-cs"/>
                  <a:sym typeface="Arial Black"/>
                </a:endParaRPr>
              </a:p>
            </p:txBody>
          </p:sp>
        </p:grpSp>
        <p:pic>
          <p:nvPicPr>
            <p:cNvPr id="4" name="Symbol Mac">
              <a:extLst>
                <a:ext uri="{FF2B5EF4-FFF2-40B4-BE49-F238E27FC236}">
                  <a16:creationId xmlns:a16="http://schemas.microsoft.com/office/drawing/2014/main" id="{6BF6908A-6C62-C344-823F-D8AE26D31544}"/>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9654918" y="4173655"/>
              <a:ext cx="545538" cy="705990"/>
            </a:xfrm>
            <a:prstGeom prst="rect">
              <a:avLst/>
            </a:prstGeom>
          </p:spPr>
        </p:pic>
        <p:sp>
          <p:nvSpPr>
            <p:cNvPr id="52" name="Symbol Windows">
              <a:extLst>
                <a:ext uri="{FF2B5EF4-FFF2-40B4-BE49-F238E27FC236}">
                  <a16:creationId xmlns:a16="http://schemas.microsoft.com/office/drawing/2014/main" id="{8FA176B8-7ACF-AD45-8C2E-C8BA449566BF}"/>
                </a:ext>
              </a:extLst>
            </p:cNvPr>
            <p:cNvSpPr/>
            <p:nvPr/>
          </p:nvSpPr>
          <p:spPr>
            <a:xfrm>
              <a:off x="7392427" y="4179531"/>
              <a:ext cx="612748" cy="619771"/>
            </a:xfrm>
            <a:custGeom>
              <a:avLst/>
              <a:gdLst>
                <a:gd name="connsiteX0" fmla="*/ 2336800 w 5065486"/>
                <a:gd name="connsiteY0" fmla="*/ 2685143 h 5123543"/>
                <a:gd name="connsiteX1" fmla="*/ 5065486 w 5065486"/>
                <a:gd name="connsiteY1" fmla="*/ 2714172 h 5123543"/>
                <a:gd name="connsiteX2" fmla="*/ 5065486 w 5065486"/>
                <a:gd name="connsiteY2" fmla="*/ 5123543 h 5123543"/>
                <a:gd name="connsiteX3" fmla="*/ 2336800 w 5065486"/>
                <a:gd name="connsiteY3" fmla="*/ 4731657 h 5123543"/>
                <a:gd name="connsiteX4" fmla="*/ 14514 w 5065486"/>
                <a:gd name="connsiteY4" fmla="*/ 2685143 h 5123543"/>
                <a:gd name="connsiteX5" fmla="*/ 2075543 w 5065486"/>
                <a:gd name="connsiteY5" fmla="*/ 2685143 h 5123543"/>
                <a:gd name="connsiteX6" fmla="*/ 2075543 w 5065486"/>
                <a:gd name="connsiteY6" fmla="*/ 4717143 h 5123543"/>
                <a:gd name="connsiteX7" fmla="*/ 14514 w 5065486"/>
                <a:gd name="connsiteY7" fmla="*/ 4383314 h 5123543"/>
                <a:gd name="connsiteX8" fmla="*/ 2104571 w 5065486"/>
                <a:gd name="connsiteY8" fmla="*/ 449943 h 5123543"/>
                <a:gd name="connsiteX9" fmla="*/ 2104571 w 5065486"/>
                <a:gd name="connsiteY9" fmla="*/ 2452914 h 5123543"/>
                <a:gd name="connsiteX10" fmla="*/ 0 w 5065486"/>
                <a:gd name="connsiteY10" fmla="*/ 2452914 h 5123543"/>
                <a:gd name="connsiteX11" fmla="*/ 0 w 5065486"/>
                <a:gd name="connsiteY11" fmla="*/ 754743 h 5123543"/>
                <a:gd name="connsiteX12" fmla="*/ 5065486 w 5065486"/>
                <a:gd name="connsiteY12" fmla="*/ 0 h 5123543"/>
                <a:gd name="connsiteX13" fmla="*/ 5065486 w 5065486"/>
                <a:gd name="connsiteY13" fmla="*/ 2467429 h 5123543"/>
                <a:gd name="connsiteX14" fmla="*/ 2351314 w 5065486"/>
                <a:gd name="connsiteY14" fmla="*/ 2423886 h 5123543"/>
                <a:gd name="connsiteX15" fmla="*/ 2336800 w 5065486"/>
                <a:gd name="connsiteY15" fmla="*/ 420914 h 5123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65486" h="5123543">
                  <a:moveTo>
                    <a:pt x="2336800" y="2685143"/>
                  </a:moveTo>
                  <a:lnTo>
                    <a:pt x="5065486" y="2714172"/>
                  </a:lnTo>
                  <a:lnTo>
                    <a:pt x="5065486" y="5123543"/>
                  </a:lnTo>
                  <a:lnTo>
                    <a:pt x="2336800" y="4731657"/>
                  </a:lnTo>
                  <a:close/>
                  <a:moveTo>
                    <a:pt x="14514" y="2685143"/>
                  </a:moveTo>
                  <a:lnTo>
                    <a:pt x="2075543" y="2685143"/>
                  </a:lnTo>
                  <a:lnTo>
                    <a:pt x="2075543" y="4717143"/>
                  </a:lnTo>
                  <a:lnTo>
                    <a:pt x="14514" y="4383314"/>
                  </a:lnTo>
                  <a:close/>
                  <a:moveTo>
                    <a:pt x="2104571" y="449943"/>
                  </a:moveTo>
                  <a:lnTo>
                    <a:pt x="2104571" y="2452914"/>
                  </a:lnTo>
                  <a:lnTo>
                    <a:pt x="0" y="2452914"/>
                  </a:lnTo>
                  <a:lnTo>
                    <a:pt x="0" y="754743"/>
                  </a:lnTo>
                  <a:close/>
                  <a:moveTo>
                    <a:pt x="5065486" y="0"/>
                  </a:moveTo>
                  <a:lnTo>
                    <a:pt x="5065486" y="2467429"/>
                  </a:lnTo>
                  <a:lnTo>
                    <a:pt x="2351314" y="2423886"/>
                  </a:lnTo>
                  <a:lnTo>
                    <a:pt x="2336800" y="420914"/>
                  </a:lnTo>
                  <a:close/>
                </a:path>
              </a:pathLst>
            </a:cu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spTree>
    <p:extLst>
      <p:ext uri="{BB962C8B-B14F-4D97-AF65-F5344CB8AC3E}">
        <p14:creationId xmlns:p14="http://schemas.microsoft.com/office/powerpoint/2010/main" val="635457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Agenda">
            <a:extLst>
              <a:ext uri="{FF2B5EF4-FFF2-40B4-BE49-F238E27FC236}">
                <a16:creationId xmlns:a16="http://schemas.microsoft.com/office/drawing/2014/main" id="{589388AE-A3B0-A340-B13D-3BEB0B81C674}"/>
              </a:ext>
            </a:extLst>
          </p:cNvPr>
          <p:cNvGrpSpPr/>
          <p:nvPr/>
        </p:nvGrpSpPr>
        <p:grpSpPr>
          <a:xfrm>
            <a:off x="-11763" y="0"/>
            <a:ext cx="12203763" cy="6338515"/>
            <a:chOff x="-11763" y="0"/>
            <a:chExt cx="12203763" cy="6338515"/>
          </a:xfrm>
        </p:grpSpPr>
        <p:sp>
          <p:nvSpPr>
            <p:cNvPr id="162" name="Rectangle 120">
              <a:extLst>
                <a:ext uri="{FF2B5EF4-FFF2-40B4-BE49-F238E27FC236}">
                  <a16:creationId xmlns:a16="http://schemas.microsoft.com/office/drawing/2014/main" id="{E4BDC692-47E3-AC4D-9EC5-651CD6510D53}"/>
                </a:ext>
              </a:extLst>
            </p:cNvPr>
            <p:cNvSpPr>
              <a:spLocks/>
            </p:cNvSpPr>
            <p:nvPr/>
          </p:nvSpPr>
          <p:spPr>
            <a:xfrm>
              <a:off x="5954704" y="4067731"/>
              <a:ext cx="5602572" cy="1122248"/>
            </a:xfrm>
            <a:prstGeom prst="rect">
              <a:avLst/>
            </a:prstGeom>
            <a:solidFill>
              <a:srgbClr val="33767E"/>
            </a:solidFill>
            <a:ln w="12700">
              <a:solidFill>
                <a:srgbClr val="CC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5" name="Freihandform 45">
              <a:extLst>
                <a:ext uri="{FF2B5EF4-FFF2-40B4-BE49-F238E27FC236}">
                  <a16:creationId xmlns:a16="http://schemas.microsoft.com/office/drawing/2014/main" id="{DDD0AB64-D670-5E41-996A-FAB13E078682}"/>
                </a:ext>
              </a:extLst>
            </p:cNvPr>
            <p:cNvSpPr/>
            <p:nvPr/>
          </p:nvSpPr>
          <p:spPr>
            <a:xfrm>
              <a:off x="-11763" y="4025770"/>
              <a:ext cx="1246940" cy="1195732"/>
            </a:xfrm>
            <a:custGeom>
              <a:avLst/>
              <a:gdLst>
                <a:gd name="connsiteX0" fmla="*/ 14656 w 1003113"/>
                <a:gd name="connsiteY0" fmla="*/ 14668 h 417216"/>
                <a:gd name="connsiteX1" fmla="*/ 993959 w 1003113"/>
                <a:gd name="connsiteY1" fmla="*/ 14668 h 417216"/>
                <a:gd name="connsiteX2" fmla="*/ 993959 w 1003113"/>
                <a:gd name="connsiteY2" fmla="*/ 405808 h 417216"/>
                <a:gd name="connsiteX3" fmla="*/ 14656 w 1003113"/>
                <a:gd name="connsiteY3" fmla="*/ 405808 h 417216"/>
              </a:gdLst>
              <a:ahLst/>
              <a:cxnLst>
                <a:cxn ang="0">
                  <a:pos x="connsiteX0" y="connsiteY0"/>
                </a:cxn>
                <a:cxn ang="0">
                  <a:pos x="connsiteX1" y="connsiteY1"/>
                </a:cxn>
                <a:cxn ang="0">
                  <a:pos x="connsiteX2" y="connsiteY2"/>
                </a:cxn>
                <a:cxn ang="0">
                  <a:pos x="connsiteX3" y="connsiteY3"/>
                </a:cxn>
              </a:cxnLst>
              <a:rect l="l" t="t" r="r" b="b"/>
              <a:pathLst>
                <a:path w="1003113" h="417216">
                  <a:moveTo>
                    <a:pt x="14656" y="14668"/>
                  </a:moveTo>
                  <a:lnTo>
                    <a:pt x="993959" y="14668"/>
                  </a:lnTo>
                  <a:lnTo>
                    <a:pt x="993959" y="405808"/>
                  </a:lnTo>
                  <a:lnTo>
                    <a:pt x="14656" y="405808"/>
                  </a:lnTo>
                  <a:close/>
                </a:path>
              </a:pathLst>
            </a:custGeom>
            <a:solidFill>
              <a:srgbClr val="33767E"/>
            </a:solidFill>
            <a:ln w="12700" cap="flat">
              <a:solidFill>
                <a:srgbClr val="CCCCCC"/>
              </a:solidFill>
              <a:prstDash val="solid"/>
              <a:miter/>
            </a:ln>
          </p:spPr>
          <p:txBody>
            <a:bodyPr rtlCol="0" anchor="ctr"/>
            <a:lstStyle/>
            <a:p>
              <a:endParaRPr lang="de-DE"/>
            </a:p>
          </p:txBody>
        </p:sp>
        <p:sp>
          <p:nvSpPr>
            <p:cNvPr id="116" name="Freihandform 46">
              <a:extLst>
                <a:ext uri="{FF2B5EF4-FFF2-40B4-BE49-F238E27FC236}">
                  <a16:creationId xmlns:a16="http://schemas.microsoft.com/office/drawing/2014/main" id="{FA6DC2BA-3250-524C-926D-C97D031B411D}"/>
                </a:ext>
              </a:extLst>
            </p:cNvPr>
            <p:cNvSpPr/>
            <p:nvPr/>
          </p:nvSpPr>
          <p:spPr>
            <a:xfrm>
              <a:off x="-11763" y="2904773"/>
              <a:ext cx="1246940" cy="1195732"/>
            </a:xfrm>
            <a:custGeom>
              <a:avLst/>
              <a:gdLst>
                <a:gd name="connsiteX0" fmla="*/ 14656 w 1003113"/>
                <a:gd name="connsiteY0" fmla="*/ 14668 h 417216"/>
                <a:gd name="connsiteX1" fmla="*/ 993959 w 1003113"/>
                <a:gd name="connsiteY1" fmla="*/ 14668 h 417216"/>
                <a:gd name="connsiteX2" fmla="*/ 993959 w 1003113"/>
                <a:gd name="connsiteY2" fmla="*/ 405808 h 417216"/>
                <a:gd name="connsiteX3" fmla="*/ 14656 w 1003113"/>
                <a:gd name="connsiteY3" fmla="*/ 405808 h 417216"/>
              </a:gdLst>
              <a:ahLst/>
              <a:cxnLst>
                <a:cxn ang="0">
                  <a:pos x="connsiteX0" y="connsiteY0"/>
                </a:cxn>
                <a:cxn ang="0">
                  <a:pos x="connsiteX1" y="connsiteY1"/>
                </a:cxn>
                <a:cxn ang="0">
                  <a:pos x="connsiteX2" y="connsiteY2"/>
                </a:cxn>
                <a:cxn ang="0">
                  <a:pos x="connsiteX3" y="connsiteY3"/>
                </a:cxn>
              </a:cxnLst>
              <a:rect l="l" t="t" r="r" b="b"/>
              <a:pathLst>
                <a:path w="1003113" h="417216">
                  <a:moveTo>
                    <a:pt x="14656" y="14668"/>
                  </a:moveTo>
                  <a:lnTo>
                    <a:pt x="993959" y="14668"/>
                  </a:lnTo>
                  <a:lnTo>
                    <a:pt x="993959" y="405808"/>
                  </a:lnTo>
                  <a:lnTo>
                    <a:pt x="14656" y="405808"/>
                  </a:lnTo>
                  <a:close/>
                </a:path>
              </a:pathLst>
            </a:custGeom>
            <a:solidFill>
              <a:srgbClr val="D9D9D9"/>
            </a:solidFill>
            <a:ln w="12700" cap="flat">
              <a:solidFill>
                <a:srgbClr val="D9D9D9"/>
              </a:solidFill>
              <a:prstDash val="solid"/>
              <a:miter/>
            </a:ln>
          </p:spPr>
          <p:txBody>
            <a:bodyPr rtlCol="0" anchor="ctr"/>
            <a:lstStyle/>
            <a:p>
              <a:endParaRPr lang="de-DE"/>
            </a:p>
          </p:txBody>
        </p:sp>
        <p:sp>
          <p:nvSpPr>
            <p:cNvPr id="117" name="Freihandform 49">
              <a:extLst>
                <a:ext uri="{FF2B5EF4-FFF2-40B4-BE49-F238E27FC236}">
                  <a16:creationId xmlns:a16="http://schemas.microsoft.com/office/drawing/2014/main" id="{B5F1BB2A-0B96-0647-BB8C-EDB2BCB0D46B}"/>
                </a:ext>
              </a:extLst>
            </p:cNvPr>
            <p:cNvSpPr/>
            <p:nvPr/>
          </p:nvSpPr>
          <p:spPr>
            <a:xfrm>
              <a:off x="-11763" y="1783776"/>
              <a:ext cx="1246940" cy="1195732"/>
            </a:xfrm>
            <a:custGeom>
              <a:avLst/>
              <a:gdLst>
                <a:gd name="connsiteX0" fmla="*/ 14656 w 1003113"/>
                <a:gd name="connsiteY0" fmla="*/ 14668 h 417216"/>
                <a:gd name="connsiteX1" fmla="*/ 993959 w 1003113"/>
                <a:gd name="connsiteY1" fmla="*/ 14668 h 417216"/>
                <a:gd name="connsiteX2" fmla="*/ 993959 w 1003113"/>
                <a:gd name="connsiteY2" fmla="*/ 405808 h 417216"/>
                <a:gd name="connsiteX3" fmla="*/ 14656 w 1003113"/>
                <a:gd name="connsiteY3" fmla="*/ 405808 h 417216"/>
              </a:gdLst>
              <a:ahLst/>
              <a:cxnLst>
                <a:cxn ang="0">
                  <a:pos x="connsiteX0" y="connsiteY0"/>
                </a:cxn>
                <a:cxn ang="0">
                  <a:pos x="connsiteX1" y="connsiteY1"/>
                </a:cxn>
                <a:cxn ang="0">
                  <a:pos x="connsiteX2" y="connsiteY2"/>
                </a:cxn>
                <a:cxn ang="0">
                  <a:pos x="connsiteX3" y="connsiteY3"/>
                </a:cxn>
              </a:cxnLst>
              <a:rect l="l" t="t" r="r" b="b"/>
              <a:pathLst>
                <a:path w="1003113" h="417216">
                  <a:moveTo>
                    <a:pt x="14656" y="14668"/>
                  </a:moveTo>
                  <a:lnTo>
                    <a:pt x="993959" y="14668"/>
                  </a:lnTo>
                  <a:lnTo>
                    <a:pt x="993959" y="405808"/>
                  </a:lnTo>
                  <a:lnTo>
                    <a:pt x="14656" y="405808"/>
                  </a:lnTo>
                  <a:close/>
                </a:path>
              </a:pathLst>
            </a:custGeom>
            <a:solidFill>
              <a:srgbClr val="E6E6E6"/>
            </a:solidFill>
            <a:ln w="12700" cap="flat">
              <a:solidFill>
                <a:srgbClr val="E6E6E6"/>
              </a:solidFill>
              <a:prstDash val="solid"/>
              <a:miter/>
            </a:ln>
          </p:spPr>
          <p:txBody>
            <a:bodyPr rtlCol="0" anchor="ctr"/>
            <a:lstStyle/>
            <a:p>
              <a:endParaRPr lang="de-DE"/>
            </a:p>
          </p:txBody>
        </p:sp>
        <p:sp>
          <p:nvSpPr>
            <p:cNvPr id="118" name="Streifen 1">
              <a:extLst>
                <a:ext uri="{FF2B5EF4-FFF2-40B4-BE49-F238E27FC236}">
                  <a16:creationId xmlns:a16="http://schemas.microsoft.com/office/drawing/2014/main" id="{33350861-D0CC-1E4B-9FA2-91C23167AE98}"/>
                </a:ext>
              </a:extLst>
            </p:cNvPr>
            <p:cNvSpPr/>
            <p:nvPr/>
          </p:nvSpPr>
          <p:spPr>
            <a:xfrm>
              <a:off x="-11763" y="675162"/>
              <a:ext cx="1246940" cy="1195732"/>
            </a:xfrm>
            <a:custGeom>
              <a:avLst/>
              <a:gdLst>
                <a:gd name="connsiteX0" fmla="*/ 14656 w 1003113"/>
                <a:gd name="connsiteY0" fmla="*/ 14668 h 417216"/>
                <a:gd name="connsiteX1" fmla="*/ 993959 w 1003113"/>
                <a:gd name="connsiteY1" fmla="*/ 14668 h 417216"/>
                <a:gd name="connsiteX2" fmla="*/ 993959 w 1003113"/>
                <a:gd name="connsiteY2" fmla="*/ 405808 h 417216"/>
                <a:gd name="connsiteX3" fmla="*/ 14656 w 1003113"/>
                <a:gd name="connsiteY3" fmla="*/ 405808 h 417216"/>
              </a:gdLst>
              <a:ahLst/>
              <a:cxnLst>
                <a:cxn ang="0">
                  <a:pos x="connsiteX0" y="connsiteY0"/>
                </a:cxn>
                <a:cxn ang="0">
                  <a:pos x="connsiteX1" y="connsiteY1"/>
                </a:cxn>
                <a:cxn ang="0">
                  <a:pos x="connsiteX2" y="connsiteY2"/>
                </a:cxn>
                <a:cxn ang="0">
                  <a:pos x="connsiteX3" y="connsiteY3"/>
                </a:cxn>
              </a:cxnLst>
              <a:rect l="l" t="t" r="r" b="b"/>
              <a:pathLst>
                <a:path w="1003113" h="417216">
                  <a:moveTo>
                    <a:pt x="14656" y="14668"/>
                  </a:moveTo>
                  <a:lnTo>
                    <a:pt x="993959" y="14668"/>
                  </a:lnTo>
                  <a:lnTo>
                    <a:pt x="993959" y="405808"/>
                  </a:lnTo>
                  <a:lnTo>
                    <a:pt x="14656" y="405808"/>
                  </a:lnTo>
                  <a:close/>
                </a:path>
              </a:pathLst>
            </a:custGeom>
            <a:solidFill>
              <a:srgbClr val="F2F2F2"/>
            </a:solidFill>
            <a:ln w="28575" cap="flat">
              <a:solidFill>
                <a:srgbClr val="F3F3F3"/>
              </a:solidFill>
              <a:prstDash val="solid"/>
              <a:miter/>
            </a:ln>
          </p:spPr>
          <p:txBody>
            <a:bodyPr rtlCol="0" anchor="ctr"/>
            <a:lstStyle/>
            <a:p>
              <a:endParaRPr lang="de-DE"/>
            </a:p>
          </p:txBody>
        </p:sp>
        <p:sp>
          <p:nvSpPr>
            <p:cNvPr id="119" name="Freihandform 53">
              <a:extLst>
                <a:ext uri="{FF2B5EF4-FFF2-40B4-BE49-F238E27FC236}">
                  <a16:creationId xmlns:a16="http://schemas.microsoft.com/office/drawing/2014/main" id="{ED7B5808-E40A-C643-8B8D-51C6EE026116}"/>
                </a:ext>
              </a:extLst>
            </p:cNvPr>
            <p:cNvSpPr/>
            <p:nvPr/>
          </p:nvSpPr>
          <p:spPr>
            <a:xfrm>
              <a:off x="-11763" y="5134385"/>
              <a:ext cx="1246940" cy="1195732"/>
            </a:xfrm>
            <a:custGeom>
              <a:avLst/>
              <a:gdLst>
                <a:gd name="connsiteX0" fmla="*/ 14656 w 1003113"/>
                <a:gd name="connsiteY0" fmla="*/ 14668 h 417216"/>
                <a:gd name="connsiteX1" fmla="*/ 993959 w 1003113"/>
                <a:gd name="connsiteY1" fmla="*/ 14668 h 417216"/>
                <a:gd name="connsiteX2" fmla="*/ 993959 w 1003113"/>
                <a:gd name="connsiteY2" fmla="*/ 405808 h 417216"/>
                <a:gd name="connsiteX3" fmla="*/ 14656 w 1003113"/>
                <a:gd name="connsiteY3" fmla="*/ 405808 h 417216"/>
              </a:gdLst>
              <a:ahLst/>
              <a:cxnLst>
                <a:cxn ang="0">
                  <a:pos x="connsiteX0" y="connsiteY0"/>
                </a:cxn>
                <a:cxn ang="0">
                  <a:pos x="connsiteX1" y="connsiteY1"/>
                </a:cxn>
                <a:cxn ang="0">
                  <a:pos x="connsiteX2" y="connsiteY2"/>
                </a:cxn>
                <a:cxn ang="0">
                  <a:pos x="connsiteX3" y="connsiteY3"/>
                </a:cxn>
              </a:cxnLst>
              <a:rect l="l" t="t" r="r" b="b"/>
              <a:pathLst>
                <a:path w="1003113" h="417216">
                  <a:moveTo>
                    <a:pt x="14656" y="14668"/>
                  </a:moveTo>
                  <a:lnTo>
                    <a:pt x="993959" y="14668"/>
                  </a:lnTo>
                  <a:lnTo>
                    <a:pt x="993959" y="405808"/>
                  </a:lnTo>
                  <a:lnTo>
                    <a:pt x="14656" y="405808"/>
                  </a:lnTo>
                  <a:close/>
                </a:path>
              </a:pathLst>
            </a:custGeom>
            <a:solidFill>
              <a:srgbClr val="BFBFBF"/>
            </a:solidFill>
            <a:ln w="12700" cap="flat">
              <a:solidFill>
                <a:srgbClr val="BFBFBF"/>
              </a:solidFill>
              <a:prstDash val="solid"/>
              <a:miter/>
            </a:ln>
          </p:spPr>
          <p:txBody>
            <a:bodyPr rtlCol="0" anchor="ctr"/>
            <a:lstStyle/>
            <a:p>
              <a:endParaRPr lang="de-DE"/>
            </a:p>
          </p:txBody>
        </p:sp>
        <p:sp>
          <p:nvSpPr>
            <p:cNvPr id="120" name="Freihandform 47">
              <a:extLst>
                <a:ext uri="{FF2B5EF4-FFF2-40B4-BE49-F238E27FC236}">
                  <a16:creationId xmlns:a16="http://schemas.microsoft.com/office/drawing/2014/main" id="{FD5306AB-7F6B-8348-AC2E-8635BCAD71B5}"/>
                </a:ext>
              </a:extLst>
            </p:cNvPr>
            <p:cNvSpPr/>
            <p:nvPr/>
          </p:nvSpPr>
          <p:spPr>
            <a:xfrm>
              <a:off x="1707744" y="3947054"/>
              <a:ext cx="3757633" cy="1008900"/>
            </a:xfrm>
            <a:custGeom>
              <a:avLst/>
              <a:gdLst>
                <a:gd name="connsiteX0" fmla="*/ 14656 w 1934576"/>
                <a:gd name="connsiteY0" fmla="*/ 14668 h 352026"/>
                <a:gd name="connsiteX1" fmla="*/ 1921289 w 1934576"/>
                <a:gd name="connsiteY1" fmla="*/ 14668 h 352026"/>
                <a:gd name="connsiteX2" fmla="*/ 1921289 w 1934576"/>
                <a:gd name="connsiteY2" fmla="*/ 340618 h 352026"/>
                <a:gd name="connsiteX3" fmla="*/ 14656 w 1934576"/>
                <a:gd name="connsiteY3" fmla="*/ 340618 h 352026"/>
              </a:gdLst>
              <a:ahLst/>
              <a:cxnLst>
                <a:cxn ang="0">
                  <a:pos x="connsiteX0" y="connsiteY0"/>
                </a:cxn>
                <a:cxn ang="0">
                  <a:pos x="connsiteX1" y="connsiteY1"/>
                </a:cxn>
                <a:cxn ang="0">
                  <a:pos x="connsiteX2" y="connsiteY2"/>
                </a:cxn>
                <a:cxn ang="0">
                  <a:pos x="connsiteX3" y="connsiteY3"/>
                </a:cxn>
              </a:cxnLst>
              <a:rect l="l" t="t" r="r" b="b"/>
              <a:pathLst>
                <a:path w="1934576" h="352026">
                  <a:moveTo>
                    <a:pt x="14656" y="14668"/>
                  </a:moveTo>
                  <a:lnTo>
                    <a:pt x="1921289" y="14668"/>
                  </a:lnTo>
                  <a:lnTo>
                    <a:pt x="1921289" y="340618"/>
                  </a:lnTo>
                  <a:lnTo>
                    <a:pt x="14656" y="340618"/>
                  </a:lnTo>
                  <a:close/>
                </a:path>
              </a:pathLst>
            </a:custGeom>
            <a:solidFill>
              <a:srgbClr val="33767E"/>
            </a:solidFill>
            <a:ln w="12700" cap="flat">
              <a:solidFill>
                <a:srgbClr val="CCCCCC"/>
              </a:solidFill>
              <a:prstDash val="solid"/>
              <a:miter/>
            </a:ln>
          </p:spPr>
          <p:txBody>
            <a:bodyPr rtlCol="0" anchor="ctr"/>
            <a:lstStyle/>
            <a:p>
              <a:endParaRPr lang="de-DE"/>
            </a:p>
          </p:txBody>
        </p:sp>
        <p:sp>
          <p:nvSpPr>
            <p:cNvPr id="121" name="Freihandform 48">
              <a:extLst>
                <a:ext uri="{FF2B5EF4-FFF2-40B4-BE49-F238E27FC236}">
                  <a16:creationId xmlns:a16="http://schemas.microsoft.com/office/drawing/2014/main" id="{B140DEAD-EA37-9544-B737-E3E7EEAC474D}"/>
                </a:ext>
              </a:extLst>
            </p:cNvPr>
            <p:cNvSpPr/>
            <p:nvPr/>
          </p:nvSpPr>
          <p:spPr>
            <a:xfrm>
              <a:off x="1707744" y="3012888"/>
              <a:ext cx="3757633" cy="1008900"/>
            </a:xfrm>
            <a:custGeom>
              <a:avLst/>
              <a:gdLst>
                <a:gd name="connsiteX0" fmla="*/ 14656 w 1934576"/>
                <a:gd name="connsiteY0" fmla="*/ 14668 h 352026"/>
                <a:gd name="connsiteX1" fmla="*/ 1921289 w 1934576"/>
                <a:gd name="connsiteY1" fmla="*/ 14668 h 352026"/>
                <a:gd name="connsiteX2" fmla="*/ 1921289 w 1934576"/>
                <a:gd name="connsiteY2" fmla="*/ 340618 h 352026"/>
                <a:gd name="connsiteX3" fmla="*/ 14656 w 1934576"/>
                <a:gd name="connsiteY3" fmla="*/ 340618 h 352026"/>
              </a:gdLst>
              <a:ahLst/>
              <a:cxnLst>
                <a:cxn ang="0">
                  <a:pos x="connsiteX0" y="connsiteY0"/>
                </a:cxn>
                <a:cxn ang="0">
                  <a:pos x="connsiteX1" y="connsiteY1"/>
                </a:cxn>
                <a:cxn ang="0">
                  <a:pos x="connsiteX2" y="connsiteY2"/>
                </a:cxn>
                <a:cxn ang="0">
                  <a:pos x="connsiteX3" y="connsiteY3"/>
                </a:cxn>
              </a:cxnLst>
              <a:rect l="l" t="t" r="r" b="b"/>
              <a:pathLst>
                <a:path w="1934576" h="352026">
                  <a:moveTo>
                    <a:pt x="14656" y="14668"/>
                  </a:moveTo>
                  <a:lnTo>
                    <a:pt x="1921289" y="14668"/>
                  </a:lnTo>
                  <a:lnTo>
                    <a:pt x="1921289" y="340618"/>
                  </a:lnTo>
                  <a:lnTo>
                    <a:pt x="14656" y="340618"/>
                  </a:lnTo>
                  <a:close/>
                </a:path>
              </a:pathLst>
            </a:custGeom>
            <a:solidFill>
              <a:srgbClr val="D9D9D9"/>
            </a:solidFill>
            <a:ln w="12700" cap="flat">
              <a:solidFill>
                <a:srgbClr val="D9D9D9"/>
              </a:solidFill>
              <a:prstDash val="solid"/>
              <a:miter/>
            </a:ln>
          </p:spPr>
          <p:txBody>
            <a:bodyPr rtlCol="0" anchor="ctr"/>
            <a:lstStyle/>
            <a:p>
              <a:endParaRPr lang="de-DE"/>
            </a:p>
          </p:txBody>
        </p:sp>
        <p:sp>
          <p:nvSpPr>
            <p:cNvPr id="122" name="Freihandform 51">
              <a:extLst>
                <a:ext uri="{FF2B5EF4-FFF2-40B4-BE49-F238E27FC236}">
                  <a16:creationId xmlns:a16="http://schemas.microsoft.com/office/drawing/2014/main" id="{8B221AB4-AF88-6948-93F0-F1BC6992514B}"/>
                </a:ext>
              </a:extLst>
            </p:cNvPr>
            <p:cNvSpPr/>
            <p:nvPr/>
          </p:nvSpPr>
          <p:spPr>
            <a:xfrm>
              <a:off x="1707744" y="2078725"/>
              <a:ext cx="3757633" cy="1008900"/>
            </a:xfrm>
            <a:custGeom>
              <a:avLst/>
              <a:gdLst>
                <a:gd name="connsiteX0" fmla="*/ 14656 w 1934576"/>
                <a:gd name="connsiteY0" fmla="*/ 14668 h 352026"/>
                <a:gd name="connsiteX1" fmla="*/ 1921289 w 1934576"/>
                <a:gd name="connsiteY1" fmla="*/ 14668 h 352026"/>
                <a:gd name="connsiteX2" fmla="*/ 1921289 w 1934576"/>
                <a:gd name="connsiteY2" fmla="*/ 340618 h 352026"/>
                <a:gd name="connsiteX3" fmla="*/ 14656 w 1934576"/>
                <a:gd name="connsiteY3" fmla="*/ 340618 h 352026"/>
              </a:gdLst>
              <a:ahLst/>
              <a:cxnLst>
                <a:cxn ang="0">
                  <a:pos x="connsiteX0" y="connsiteY0"/>
                </a:cxn>
                <a:cxn ang="0">
                  <a:pos x="connsiteX1" y="connsiteY1"/>
                </a:cxn>
                <a:cxn ang="0">
                  <a:pos x="connsiteX2" y="connsiteY2"/>
                </a:cxn>
                <a:cxn ang="0">
                  <a:pos x="connsiteX3" y="connsiteY3"/>
                </a:cxn>
              </a:cxnLst>
              <a:rect l="l" t="t" r="r" b="b"/>
              <a:pathLst>
                <a:path w="1934576" h="352026">
                  <a:moveTo>
                    <a:pt x="14656" y="14668"/>
                  </a:moveTo>
                  <a:lnTo>
                    <a:pt x="1921289" y="14668"/>
                  </a:lnTo>
                  <a:lnTo>
                    <a:pt x="1921289" y="340618"/>
                  </a:lnTo>
                  <a:lnTo>
                    <a:pt x="14656" y="340618"/>
                  </a:lnTo>
                  <a:close/>
                </a:path>
              </a:pathLst>
            </a:custGeom>
            <a:solidFill>
              <a:srgbClr val="E6E6E6"/>
            </a:solidFill>
            <a:ln w="12700" cap="flat">
              <a:solidFill>
                <a:srgbClr val="E6E6E6"/>
              </a:solidFill>
              <a:prstDash val="solid"/>
              <a:miter/>
            </a:ln>
          </p:spPr>
          <p:txBody>
            <a:bodyPr rtlCol="0" anchor="ctr"/>
            <a:lstStyle/>
            <a:p>
              <a:endParaRPr lang="de-DE"/>
            </a:p>
          </p:txBody>
        </p:sp>
        <p:sp>
          <p:nvSpPr>
            <p:cNvPr id="123" name="Streifen 3">
              <a:extLst>
                <a:ext uri="{FF2B5EF4-FFF2-40B4-BE49-F238E27FC236}">
                  <a16:creationId xmlns:a16="http://schemas.microsoft.com/office/drawing/2014/main" id="{F8539F83-379A-934C-91DC-7744A8BD01A0}"/>
                </a:ext>
              </a:extLst>
            </p:cNvPr>
            <p:cNvSpPr/>
            <p:nvPr/>
          </p:nvSpPr>
          <p:spPr>
            <a:xfrm>
              <a:off x="1707744" y="1144558"/>
              <a:ext cx="3757633" cy="1008900"/>
            </a:xfrm>
            <a:custGeom>
              <a:avLst/>
              <a:gdLst>
                <a:gd name="connsiteX0" fmla="*/ 14656 w 1934576"/>
                <a:gd name="connsiteY0" fmla="*/ 14668 h 352026"/>
                <a:gd name="connsiteX1" fmla="*/ 1921289 w 1934576"/>
                <a:gd name="connsiteY1" fmla="*/ 14668 h 352026"/>
                <a:gd name="connsiteX2" fmla="*/ 1921289 w 1934576"/>
                <a:gd name="connsiteY2" fmla="*/ 340618 h 352026"/>
                <a:gd name="connsiteX3" fmla="*/ 14656 w 1934576"/>
                <a:gd name="connsiteY3" fmla="*/ 340618 h 352026"/>
              </a:gdLst>
              <a:ahLst/>
              <a:cxnLst>
                <a:cxn ang="0">
                  <a:pos x="connsiteX0" y="connsiteY0"/>
                </a:cxn>
                <a:cxn ang="0">
                  <a:pos x="connsiteX1" y="connsiteY1"/>
                </a:cxn>
                <a:cxn ang="0">
                  <a:pos x="connsiteX2" y="connsiteY2"/>
                </a:cxn>
                <a:cxn ang="0">
                  <a:pos x="connsiteX3" y="connsiteY3"/>
                </a:cxn>
              </a:cxnLst>
              <a:rect l="l" t="t" r="r" b="b"/>
              <a:pathLst>
                <a:path w="1934576" h="352026">
                  <a:moveTo>
                    <a:pt x="14656" y="14668"/>
                  </a:moveTo>
                  <a:lnTo>
                    <a:pt x="1921289" y="14668"/>
                  </a:lnTo>
                  <a:lnTo>
                    <a:pt x="1921289" y="340618"/>
                  </a:lnTo>
                  <a:lnTo>
                    <a:pt x="14656" y="340618"/>
                  </a:lnTo>
                  <a:close/>
                </a:path>
              </a:pathLst>
            </a:custGeom>
            <a:solidFill>
              <a:srgbClr val="F2F2F2"/>
            </a:solidFill>
            <a:ln w="28575" cap="flat">
              <a:solidFill>
                <a:srgbClr val="F3F3F3"/>
              </a:solidFill>
              <a:prstDash val="solid"/>
              <a:miter/>
            </a:ln>
          </p:spPr>
          <p:txBody>
            <a:bodyPr rtlCol="0" anchor="ctr"/>
            <a:lstStyle/>
            <a:p>
              <a:endParaRPr lang="de-DE"/>
            </a:p>
          </p:txBody>
        </p:sp>
        <p:sp>
          <p:nvSpPr>
            <p:cNvPr id="124" name="Freihandform 54">
              <a:extLst>
                <a:ext uri="{FF2B5EF4-FFF2-40B4-BE49-F238E27FC236}">
                  <a16:creationId xmlns:a16="http://schemas.microsoft.com/office/drawing/2014/main" id="{A1D8EA06-51BB-464A-B8EE-F69E370B425E}"/>
                </a:ext>
              </a:extLst>
            </p:cNvPr>
            <p:cNvSpPr/>
            <p:nvPr/>
          </p:nvSpPr>
          <p:spPr>
            <a:xfrm>
              <a:off x="1707744" y="4881218"/>
              <a:ext cx="3757633" cy="1008900"/>
            </a:xfrm>
            <a:custGeom>
              <a:avLst/>
              <a:gdLst>
                <a:gd name="connsiteX0" fmla="*/ 14656 w 1934576"/>
                <a:gd name="connsiteY0" fmla="*/ 14668 h 352026"/>
                <a:gd name="connsiteX1" fmla="*/ 1921289 w 1934576"/>
                <a:gd name="connsiteY1" fmla="*/ 14668 h 352026"/>
                <a:gd name="connsiteX2" fmla="*/ 1921289 w 1934576"/>
                <a:gd name="connsiteY2" fmla="*/ 340618 h 352026"/>
                <a:gd name="connsiteX3" fmla="*/ 14656 w 1934576"/>
                <a:gd name="connsiteY3" fmla="*/ 340618 h 352026"/>
              </a:gdLst>
              <a:ahLst/>
              <a:cxnLst>
                <a:cxn ang="0">
                  <a:pos x="connsiteX0" y="connsiteY0"/>
                </a:cxn>
                <a:cxn ang="0">
                  <a:pos x="connsiteX1" y="connsiteY1"/>
                </a:cxn>
                <a:cxn ang="0">
                  <a:pos x="connsiteX2" y="connsiteY2"/>
                </a:cxn>
                <a:cxn ang="0">
                  <a:pos x="connsiteX3" y="connsiteY3"/>
                </a:cxn>
              </a:cxnLst>
              <a:rect l="l" t="t" r="r" b="b"/>
              <a:pathLst>
                <a:path w="1934576" h="352026">
                  <a:moveTo>
                    <a:pt x="14656" y="14668"/>
                  </a:moveTo>
                  <a:lnTo>
                    <a:pt x="1921289" y="14668"/>
                  </a:lnTo>
                  <a:lnTo>
                    <a:pt x="1921289" y="340618"/>
                  </a:lnTo>
                  <a:lnTo>
                    <a:pt x="14656" y="340618"/>
                  </a:lnTo>
                  <a:close/>
                </a:path>
              </a:pathLst>
            </a:custGeom>
            <a:solidFill>
              <a:srgbClr val="BFBFBF"/>
            </a:solidFill>
            <a:ln w="12700" cap="flat">
              <a:solidFill>
                <a:srgbClr val="BFBFBF"/>
              </a:solidFill>
              <a:prstDash val="solid"/>
              <a:miter/>
            </a:ln>
          </p:spPr>
          <p:txBody>
            <a:bodyPr rtlCol="0" anchor="ctr"/>
            <a:lstStyle/>
            <a:p>
              <a:endParaRPr lang="de-DE"/>
            </a:p>
          </p:txBody>
        </p:sp>
        <p:sp>
          <p:nvSpPr>
            <p:cNvPr id="125" name="Freihandform 55">
              <a:extLst>
                <a:ext uri="{FF2B5EF4-FFF2-40B4-BE49-F238E27FC236}">
                  <a16:creationId xmlns:a16="http://schemas.microsoft.com/office/drawing/2014/main" id="{F521EC84-CA3C-7843-B68F-11CE03B4CC4C}"/>
                </a:ext>
              </a:extLst>
            </p:cNvPr>
            <p:cNvSpPr/>
            <p:nvPr/>
          </p:nvSpPr>
          <p:spPr>
            <a:xfrm>
              <a:off x="1188862" y="3947054"/>
              <a:ext cx="591162" cy="1270465"/>
            </a:xfrm>
            <a:custGeom>
              <a:avLst/>
              <a:gdLst>
                <a:gd name="connsiteX0" fmla="*/ 275122 w 286603"/>
                <a:gd name="connsiteY0" fmla="*/ 14668 h 443292"/>
                <a:gd name="connsiteX1" fmla="*/ 14656 w 286603"/>
                <a:gd name="connsiteY1" fmla="*/ 42134 h 443292"/>
                <a:gd name="connsiteX2" fmla="*/ 14656 w 286603"/>
                <a:gd name="connsiteY2" fmla="*/ 433275 h 443292"/>
                <a:gd name="connsiteX3" fmla="*/ 275122 w 286603"/>
                <a:gd name="connsiteY3" fmla="*/ 340618 h 443292"/>
              </a:gdLst>
              <a:ahLst/>
              <a:cxnLst>
                <a:cxn ang="0">
                  <a:pos x="connsiteX0" y="connsiteY0"/>
                </a:cxn>
                <a:cxn ang="0">
                  <a:pos x="connsiteX1" y="connsiteY1"/>
                </a:cxn>
                <a:cxn ang="0">
                  <a:pos x="connsiteX2" y="connsiteY2"/>
                </a:cxn>
                <a:cxn ang="0">
                  <a:pos x="connsiteX3" y="connsiteY3"/>
                </a:cxn>
              </a:cxnLst>
              <a:rect l="l" t="t" r="r" b="b"/>
              <a:pathLst>
                <a:path w="286603" h="443292">
                  <a:moveTo>
                    <a:pt x="275122" y="14668"/>
                  </a:moveTo>
                  <a:lnTo>
                    <a:pt x="14656" y="42134"/>
                  </a:lnTo>
                  <a:lnTo>
                    <a:pt x="14656" y="433275"/>
                  </a:lnTo>
                  <a:lnTo>
                    <a:pt x="275122" y="340618"/>
                  </a:lnTo>
                  <a:close/>
                </a:path>
              </a:pathLst>
            </a:custGeom>
            <a:solidFill>
              <a:srgbClr val="204C53"/>
            </a:solidFill>
            <a:ln w="12700" cap="flat">
              <a:solidFill>
                <a:srgbClr val="BFBFBF"/>
              </a:solidFill>
              <a:prstDash val="solid"/>
              <a:miter/>
            </a:ln>
          </p:spPr>
          <p:txBody>
            <a:bodyPr rtlCol="0" anchor="ctr"/>
            <a:lstStyle/>
            <a:p>
              <a:endParaRPr lang="de-DE"/>
            </a:p>
          </p:txBody>
        </p:sp>
        <p:sp>
          <p:nvSpPr>
            <p:cNvPr id="126" name="Freihandform 56">
              <a:extLst>
                <a:ext uri="{FF2B5EF4-FFF2-40B4-BE49-F238E27FC236}">
                  <a16:creationId xmlns:a16="http://schemas.microsoft.com/office/drawing/2014/main" id="{2914F62F-610E-774C-ACBD-29B1C63BD710}"/>
                </a:ext>
              </a:extLst>
            </p:cNvPr>
            <p:cNvSpPr/>
            <p:nvPr/>
          </p:nvSpPr>
          <p:spPr>
            <a:xfrm>
              <a:off x="1188862" y="2904773"/>
              <a:ext cx="591162" cy="1195732"/>
            </a:xfrm>
            <a:custGeom>
              <a:avLst/>
              <a:gdLst>
                <a:gd name="connsiteX0" fmla="*/ 275122 w 286603"/>
                <a:gd name="connsiteY0" fmla="*/ 52392 h 417216"/>
                <a:gd name="connsiteX1" fmla="*/ 14656 w 286603"/>
                <a:gd name="connsiteY1" fmla="*/ 14668 h 417216"/>
                <a:gd name="connsiteX2" fmla="*/ 14656 w 286603"/>
                <a:gd name="connsiteY2" fmla="*/ 405808 h 417216"/>
                <a:gd name="connsiteX3" fmla="*/ 275122 w 286603"/>
                <a:gd name="connsiteY3" fmla="*/ 378342 h 417216"/>
              </a:gdLst>
              <a:ahLst/>
              <a:cxnLst>
                <a:cxn ang="0">
                  <a:pos x="connsiteX0" y="connsiteY0"/>
                </a:cxn>
                <a:cxn ang="0">
                  <a:pos x="connsiteX1" y="connsiteY1"/>
                </a:cxn>
                <a:cxn ang="0">
                  <a:pos x="connsiteX2" y="connsiteY2"/>
                </a:cxn>
                <a:cxn ang="0">
                  <a:pos x="connsiteX3" y="connsiteY3"/>
                </a:cxn>
              </a:cxnLst>
              <a:rect l="l" t="t" r="r" b="b"/>
              <a:pathLst>
                <a:path w="286603" h="417216">
                  <a:moveTo>
                    <a:pt x="275122" y="52392"/>
                  </a:moveTo>
                  <a:lnTo>
                    <a:pt x="14656" y="14668"/>
                  </a:lnTo>
                  <a:lnTo>
                    <a:pt x="14656" y="405808"/>
                  </a:lnTo>
                  <a:lnTo>
                    <a:pt x="275122" y="378342"/>
                  </a:lnTo>
                  <a:close/>
                </a:path>
              </a:pathLst>
            </a:custGeom>
            <a:solidFill>
              <a:srgbClr val="CCCCCC"/>
            </a:solidFill>
            <a:ln w="12700" cap="flat">
              <a:solidFill>
                <a:srgbClr val="CCCCCC"/>
              </a:solidFill>
              <a:prstDash val="solid"/>
              <a:miter/>
            </a:ln>
          </p:spPr>
          <p:txBody>
            <a:bodyPr rtlCol="0" anchor="ctr"/>
            <a:lstStyle/>
            <a:p>
              <a:endParaRPr lang="de-DE"/>
            </a:p>
          </p:txBody>
        </p:sp>
        <p:sp>
          <p:nvSpPr>
            <p:cNvPr id="127" name="Freihandform 57">
              <a:extLst>
                <a:ext uri="{FF2B5EF4-FFF2-40B4-BE49-F238E27FC236}">
                  <a16:creationId xmlns:a16="http://schemas.microsoft.com/office/drawing/2014/main" id="{F9189605-9811-264F-97DE-99708BEC621A}"/>
                </a:ext>
              </a:extLst>
            </p:cNvPr>
            <p:cNvSpPr/>
            <p:nvPr/>
          </p:nvSpPr>
          <p:spPr>
            <a:xfrm>
              <a:off x="1188862" y="1783776"/>
              <a:ext cx="591162" cy="1307832"/>
            </a:xfrm>
            <a:custGeom>
              <a:avLst/>
              <a:gdLst>
                <a:gd name="connsiteX0" fmla="*/ 275122 w 286603"/>
                <a:gd name="connsiteY0" fmla="*/ 117582 h 456330"/>
                <a:gd name="connsiteX1" fmla="*/ 14656 w 286603"/>
                <a:gd name="connsiteY1" fmla="*/ 14668 h 456330"/>
                <a:gd name="connsiteX2" fmla="*/ 14656 w 286603"/>
                <a:gd name="connsiteY2" fmla="*/ 405808 h 456330"/>
                <a:gd name="connsiteX3" fmla="*/ 275122 w 286603"/>
                <a:gd name="connsiteY3" fmla="*/ 443532 h 456330"/>
              </a:gdLst>
              <a:ahLst/>
              <a:cxnLst>
                <a:cxn ang="0">
                  <a:pos x="connsiteX0" y="connsiteY0"/>
                </a:cxn>
                <a:cxn ang="0">
                  <a:pos x="connsiteX1" y="connsiteY1"/>
                </a:cxn>
                <a:cxn ang="0">
                  <a:pos x="connsiteX2" y="connsiteY2"/>
                </a:cxn>
                <a:cxn ang="0">
                  <a:pos x="connsiteX3" y="connsiteY3"/>
                </a:cxn>
              </a:cxnLst>
              <a:rect l="l" t="t" r="r" b="b"/>
              <a:pathLst>
                <a:path w="286603" h="456330">
                  <a:moveTo>
                    <a:pt x="275122" y="117582"/>
                  </a:moveTo>
                  <a:lnTo>
                    <a:pt x="14656" y="14668"/>
                  </a:lnTo>
                  <a:lnTo>
                    <a:pt x="14656" y="405808"/>
                  </a:lnTo>
                  <a:lnTo>
                    <a:pt x="275122" y="443532"/>
                  </a:lnTo>
                  <a:close/>
                </a:path>
              </a:pathLst>
            </a:custGeom>
            <a:solidFill>
              <a:srgbClr val="D9D9D9"/>
            </a:solidFill>
            <a:ln w="12700" cap="flat">
              <a:solidFill>
                <a:srgbClr val="D9D9D9"/>
              </a:solidFill>
              <a:prstDash val="solid"/>
              <a:miter/>
            </a:ln>
          </p:spPr>
          <p:txBody>
            <a:bodyPr rtlCol="0" anchor="ctr"/>
            <a:lstStyle/>
            <a:p>
              <a:endParaRPr lang="de-DE"/>
            </a:p>
          </p:txBody>
        </p:sp>
        <p:sp>
          <p:nvSpPr>
            <p:cNvPr id="128" name="Streifen 2">
              <a:extLst>
                <a:ext uri="{FF2B5EF4-FFF2-40B4-BE49-F238E27FC236}">
                  <a16:creationId xmlns:a16="http://schemas.microsoft.com/office/drawing/2014/main" id="{D2F7020E-080A-C043-BDCD-E8EB3A56E8AE}"/>
                </a:ext>
              </a:extLst>
            </p:cNvPr>
            <p:cNvSpPr/>
            <p:nvPr/>
          </p:nvSpPr>
          <p:spPr>
            <a:xfrm>
              <a:off x="1188862" y="662777"/>
              <a:ext cx="591162" cy="1494664"/>
            </a:xfrm>
            <a:custGeom>
              <a:avLst/>
              <a:gdLst>
                <a:gd name="connsiteX0" fmla="*/ 275122 w 286603"/>
                <a:gd name="connsiteY0" fmla="*/ 182772 h 521520"/>
                <a:gd name="connsiteX1" fmla="*/ 14656 w 286603"/>
                <a:gd name="connsiteY1" fmla="*/ 14668 h 521520"/>
                <a:gd name="connsiteX2" fmla="*/ 14656 w 286603"/>
                <a:gd name="connsiteY2" fmla="*/ 405808 h 521520"/>
                <a:gd name="connsiteX3" fmla="*/ 275122 w 286603"/>
                <a:gd name="connsiteY3" fmla="*/ 508722 h 521520"/>
              </a:gdLst>
              <a:ahLst/>
              <a:cxnLst>
                <a:cxn ang="0">
                  <a:pos x="connsiteX0" y="connsiteY0"/>
                </a:cxn>
                <a:cxn ang="0">
                  <a:pos x="connsiteX1" y="connsiteY1"/>
                </a:cxn>
                <a:cxn ang="0">
                  <a:pos x="connsiteX2" y="connsiteY2"/>
                </a:cxn>
                <a:cxn ang="0">
                  <a:pos x="connsiteX3" y="connsiteY3"/>
                </a:cxn>
              </a:cxnLst>
              <a:rect l="l" t="t" r="r" b="b"/>
              <a:pathLst>
                <a:path w="286603" h="521520">
                  <a:moveTo>
                    <a:pt x="275122" y="182772"/>
                  </a:moveTo>
                  <a:lnTo>
                    <a:pt x="14656" y="14668"/>
                  </a:lnTo>
                  <a:lnTo>
                    <a:pt x="14656" y="405808"/>
                  </a:lnTo>
                  <a:lnTo>
                    <a:pt x="275122" y="508722"/>
                  </a:lnTo>
                  <a:close/>
                </a:path>
              </a:pathLst>
            </a:custGeom>
            <a:solidFill>
              <a:srgbClr val="E6E6E6"/>
            </a:solidFill>
            <a:ln w="12700" cap="flat">
              <a:solidFill>
                <a:srgbClr val="E6E6E6"/>
              </a:solidFill>
              <a:prstDash val="solid"/>
              <a:miter/>
            </a:ln>
          </p:spPr>
          <p:txBody>
            <a:bodyPr rtlCol="0" anchor="ctr"/>
            <a:lstStyle/>
            <a:p>
              <a:endParaRPr lang="de-DE"/>
            </a:p>
          </p:txBody>
        </p:sp>
        <p:sp>
          <p:nvSpPr>
            <p:cNvPr id="129" name="Freihandform 59">
              <a:extLst>
                <a:ext uri="{FF2B5EF4-FFF2-40B4-BE49-F238E27FC236}">
                  <a16:creationId xmlns:a16="http://schemas.microsoft.com/office/drawing/2014/main" id="{2820DE21-2808-9B45-B85B-E443BCFAC563}"/>
                </a:ext>
              </a:extLst>
            </p:cNvPr>
            <p:cNvSpPr/>
            <p:nvPr/>
          </p:nvSpPr>
          <p:spPr>
            <a:xfrm>
              <a:off x="1188862" y="4881218"/>
              <a:ext cx="591162" cy="1457297"/>
            </a:xfrm>
            <a:custGeom>
              <a:avLst/>
              <a:gdLst>
                <a:gd name="connsiteX0" fmla="*/ 275122 w 286603"/>
                <a:gd name="connsiteY0" fmla="*/ 340618 h 508482"/>
                <a:gd name="connsiteX1" fmla="*/ 14656 w 286603"/>
                <a:gd name="connsiteY1" fmla="*/ 498465 h 508482"/>
                <a:gd name="connsiteX2" fmla="*/ 14656 w 286603"/>
                <a:gd name="connsiteY2" fmla="*/ 107324 h 508482"/>
                <a:gd name="connsiteX3" fmla="*/ 275122 w 286603"/>
                <a:gd name="connsiteY3" fmla="*/ 14668 h 508482"/>
              </a:gdLst>
              <a:ahLst/>
              <a:cxnLst>
                <a:cxn ang="0">
                  <a:pos x="connsiteX0" y="connsiteY0"/>
                </a:cxn>
                <a:cxn ang="0">
                  <a:pos x="connsiteX1" y="connsiteY1"/>
                </a:cxn>
                <a:cxn ang="0">
                  <a:pos x="connsiteX2" y="connsiteY2"/>
                </a:cxn>
                <a:cxn ang="0">
                  <a:pos x="connsiteX3" y="connsiteY3"/>
                </a:cxn>
              </a:cxnLst>
              <a:rect l="l" t="t" r="r" b="b"/>
              <a:pathLst>
                <a:path w="286603" h="508482">
                  <a:moveTo>
                    <a:pt x="275122" y="340618"/>
                  </a:moveTo>
                  <a:lnTo>
                    <a:pt x="14656" y="498465"/>
                  </a:lnTo>
                  <a:lnTo>
                    <a:pt x="14656" y="107324"/>
                  </a:lnTo>
                  <a:lnTo>
                    <a:pt x="275122" y="14668"/>
                  </a:lnTo>
                  <a:close/>
                </a:path>
              </a:pathLst>
            </a:custGeom>
            <a:solidFill>
              <a:srgbClr val="B3B3B3"/>
            </a:solidFill>
            <a:ln w="28575" cap="flat">
              <a:noFill/>
              <a:prstDash val="solid"/>
              <a:miter/>
            </a:ln>
          </p:spPr>
          <p:txBody>
            <a:bodyPr rtlCol="0" anchor="ctr"/>
            <a:lstStyle/>
            <a:p>
              <a:endParaRPr lang="de-DE"/>
            </a:p>
          </p:txBody>
        </p:sp>
        <p:sp>
          <p:nvSpPr>
            <p:cNvPr id="130" name="Freihandform 60">
              <a:extLst>
                <a:ext uri="{FF2B5EF4-FFF2-40B4-BE49-F238E27FC236}">
                  <a16:creationId xmlns:a16="http://schemas.microsoft.com/office/drawing/2014/main" id="{DACAF7C1-1073-ED41-B7EE-B3E50BC9E698}"/>
                </a:ext>
              </a:extLst>
            </p:cNvPr>
            <p:cNvSpPr/>
            <p:nvPr/>
          </p:nvSpPr>
          <p:spPr>
            <a:xfrm>
              <a:off x="5391046" y="3947054"/>
              <a:ext cx="591162" cy="1270465"/>
            </a:xfrm>
            <a:custGeom>
              <a:avLst/>
              <a:gdLst>
                <a:gd name="connsiteX0" fmla="*/ 14656 w 286603"/>
                <a:gd name="connsiteY0" fmla="*/ 14668 h 443292"/>
                <a:gd name="connsiteX1" fmla="*/ 275122 w 286603"/>
                <a:gd name="connsiteY1" fmla="*/ 42134 h 443292"/>
                <a:gd name="connsiteX2" fmla="*/ 275122 w 286603"/>
                <a:gd name="connsiteY2" fmla="*/ 433275 h 443292"/>
                <a:gd name="connsiteX3" fmla="*/ 14656 w 286603"/>
                <a:gd name="connsiteY3" fmla="*/ 340618 h 443292"/>
              </a:gdLst>
              <a:ahLst/>
              <a:cxnLst>
                <a:cxn ang="0">
                  <a:pos x="connsiteX0" y="connsiteY0"/>
                </a:cxn>
                <a:cxn ang="0">
                  <a:pos x="connsiteX1" y="connsiteY1"/>
                </a:cxn>
                <a:cxn ang="0">
                  <a:pos x="connsiteX2" y="connsiteY2"/>
                </a:cxn>
                <a:cxn ang="0">
                  <a:pos x="connsiteX3" y="connsiteY3"/>
                </a:cxn>
              </a:cxnLst>
              <a:rect l="l" t="t" r="r" b="b"/>
              <a:pathLst>
                <a:path w="286603" h="443292">
                  <a:moveTo>
                    <a:pt x="14656" y="14668"/>
                  </a:moveTo>
                  <a:lnTo>
                    <a:pt x="275122" y="42134"/>
                  </a:lnTo>
                  <a:lnTo>
                    <a:pt x="275122" y="433275"/>
                  </a:lnTo>
                  <a:lnTo>
                    <a:pt x="14656" y="340618"/>
                  </a:lnTo>
                  <a:close/>
                </a:path>
              </a:pathLst>
            </a:custGeom>
            <a:solidFill>
              <a:srgbClr val="204C53"/>
            </a:solidFill>
            <a:ln w="12700" cap="flat">
              <a:solidFill>
                <a:srgbClr val="BFBFBF"/>
              </a:solidFill>
              <a:prstDash val="solid"/>
              <a:miter/>
            </a:ln>
          </p:spPr>
          <p:txBody>
            <a:bodyPr rtlCol="0" anchor="ctr"/>
            <a:lstStyle/>
            <a:p>
              <a:endParaRPr lang="de-DE"/>
            </a:p>
          </p:txBody>
        </p:sp>
        <p:sp>
          <p:nvSpPr>
            <p:cNvPr id="131" name="Freihandform 61">
              <a:extLst>
                <a:ext uri="{FF2B5EF4-FFF2-40B4-BE49-F238E27FC236}">
                  <a16:creationId xmlns:a16="http://schemas.microsoft.com/office/drawing/2014/main" id="{E255325F-B735-AD44-AEAC-E4D9B50FE46C}"/>
                </a:ext>
              </a:extLst>
            </p:cNvPr>
            <p:cNvSpPr/>
            <p:nvPr/>
          </p:nvSpPr>
          <p:spPr>
            <a:xfrm>
              <a:off x="5391046" y="2904773"/>
              <a:ext cx="591162" cy="1195732"/>
            </a:xfrm>
            <a:custGeom>
              <a:avLst/>
              <a:gdLst>
                <a:gd name="connsiteX0" fmla="*/ 14656 w 286603"/>
                <a:gd name="connsiteY0" fmla="*/ 52392 h 417216"/>
                <a:gd name="connsiteX1" fmla="*/ 275122 w 286603"/>
                <a:gd name="connsiteY1" fmla="*/ 14668 h 417216"/>
                <a:gd name="connsiteX2" fmla="*/ 275122 w 286603"/>
                <a:gd name="connsiteY2" fmla="*/ 405808 h 417216"/>
                <a:gd name="connsiteX3" fmla="*/ 14656 w 286603"/>
                <a:gd name="connsiteY3" fmla="*/ 378342 h 417216"/>
              </a:gdLst>
              <a:ahLst/>
              <a:cxnLst>
                <a:cxn ang="0">
                  <a:pos x="connsiteX0" y="connsiteY0"/>
                </a:cxn>
                <a:cxn ang="0">
                  <a:pos x="connsiteX1" y="connsiteY1"/>
                </a:cxn>
                <a:cxn ang="0">
                  <a:pos x="connsiteX2" y="connsiteY2"/>
                </a:cxn>
                <a:cxn ang="0">
                  <a:pos x="connsiteX3" y="connsiteY3"/>
                </a:cxn>
              </a:cxnLst>
              <a:rect l="l" t="t" r="r" b="b"/>
              <a:pathLst>
                <a:path w="286603" h="417216">
                  <a:moveTo>
                    <a:pt x="14656" y="52392"/>
                  </a:moveTo>
                  <a:lnTo>
                    <a:pt x="275122" y="14668"/>
                  </a:lnTo>
                  <a:lnTo>
                    <a:pt x="275122" y="405808"/>
                  </a:lnTo>
                  <a:lnTo>
                    <a:pt x="14656" y="378342"/>
                  </a:lnTo>
                  <a:close/>
                </a:path>
              </a:pathLst>
            </a:custGeom>
            <a:solidFill>
              <a:srgbClr val="CCCCCC"/>
            </a:solidFill>
            <a:ln w="12700" cap="flat">
              <a:solidFill>
                <a:srgbClr val="CCCCCC"/>
              </a:solidFill>
              <a:prstDash val="solid"/>
              <a:miter/>
            </a:ln>
          </p:spPr>
          <p:txBody>
            <a:bodyPr rtlCol="0" anchor="ctr"/>
            <a:lstStyle/>
            <a:p>
              <a:endParaRPr lang="de-DE"/>
            </a:p>
          </p:txBody>
        </p:sp>
        <p:sp>
          <p:nvSpPr>
            <p:cNvPr id="132" name="Freihandform 62">
              <a:extLst>
                <a:ext uri="{FF2B5EF4-FFF2-40B4-BE49-F238E27FC236}">
                  <a16:creationId xmlns:a16="http://schemas.microsoft.com/office/drawing/2014/main" id="{2FD83C7A-707C-7145-AC34-220D14C5A2CD}"/>
                </a:ext>
              </a:extLst>
            </p:cNvPr>
            <p:cNvSpPr/>
            <p:nvPr/>
          </p:nvSpPr>
          <p:spPr>
            <a:xfrm>
              <a:off x="5391046" y="1783776"/>
              <a:ext cx="591162" cy="1307832"/>
            </a:xfrm>
            <a:custGeom>
              <a:avLst/>
              <a:gdLst>
                <a:gd name="connsiteX0" fmla="*/ 14656 w 286603"/>
                <a:gd name="connsiteY0" fmla="*/ 117582 h 456330"/>
                <a:gd name="connsiteX1" fmla="*/ 275122 w 286603"/>
                <a:gd name="connsiteY1" fmla="*/ 14668 h 456330"/>
                <a:gd name="connsiteX2" fmla="*/ 275122 w 286603"/>
                <a:gd name="connsiteY2" fmla="*/ 405808 h 456330"/>
                <a:gd name="connsiteX3" fmla="*/ 14656 w 286603"/>
                <a:gd name="connsiteY3" fmla="*/ 443532 h 456330"/>
              </a:gdLst>
              <a:ahLst/>
              <a:cxnLst>
                <a:cxn ang="0">
                  <a:pos x="connsiteX0" y="connsiteY0"/>
                </a:cxn>
                <a:cxn ang="0">
                  <a:pos x="connsiteX1" y="connsiteY1"/>
                </a:cxn>
                <a:cxn ang="0">
                  <a:pos x="connsiteX2" y="connsiteY2"/>
                </a:cxn>
                <a:cxn ang="0">
                  <a:pos x="connsiteX3" y="connsiteY3"/>
                </a:cxn>
              </a:cxnLst>
              <a:rect l="l" t="t" r="r" b="b"/>
              <a:pathLst>
                <a:path w="286603" h="456330">
                  <a:moveTo>
                    <a:pt x="14656" y="117582"/>
                  </a:moveTo>
                  <a:lnTo>
                    <a:pt x="275122" y="14668"/>
                  </a:lnTo>
                  <a:lnTo>
                    <a:pt x="275122" y="405808"/>
                  </a:lnTo>
                  <a:lnTo>
                    <a:pt x="14656" y="443532"/>
                  </a:lnTo>
                  <a:close/>
                </a:path>
              </a:pathLst>
            </a:custGeom>
            <a:solidFill>
              <a:srgbClr val="D9D9D9"/>
            </a:solidFill>
            <a:ln w="12700" cap="flat">
              <a:solidFill>
                <a:srgbClr val="D9D9D9"/>
              </a:solidFill>
              <a:prstDash val="solid"/>
              <a:miter/>
            </a:ln>
          </p:spPr>
          <p:txBody>
            <a:bodyPr rtlCol="0" anchor="ctr"/>
            <a:lstStyle/>
            <a:p>
              <a:endParaRPr lang="de-DE"/>
            </a:p>
          </p:txBody>
        </p:sp>
        <p:sp>
          <p:nvSpPr>
            <p:cNvPr id="133" name="Streifen 4">
              <a:extLst>
                <a:ext uri="{FF2B5EF4-FFF2-40B4-BE49-F238E27FC236}">
                  <a16:creationId xmlns:a16="http://schemas.microsoft.com/office/drawing/2014/main" id="{1AE58068-CB36-B745-BCB6-C1949619674F}"/>
                </a:ext>
              </a:extLst>
            </p:cNvPr>
            <p:cNvSpPr/>
            <p:nvPr/>
          </p:nvSpPr>
          <p:spPr>
            <a:xfrm>
              <a:off x="5391046" y="662777"/>
              <a:ext cx="591162" cy="1494664"/>
            </a:xfrm>
            <a:custGeom>
              <a:avLst/>
              <a:gdLst>
                <a:gd name="connsiteX0" fmla="*/ 14656 w 286603"/>
                <a:gd name="connsiteY0" fmla="*/ 182772 h 521520"/>
                <a:gd name="connsiteX1" fmla="*/ 275122 w 286603"/>
                <a:gd name="connsiteY1" fmla="*/ 14668 h 521520"/>
                <a:gd name="connsiteX2" fmla="*/ 275122 w 286603"/>
                <a:gd name="connsiteY2" fmla="*/ 405808 h 521520"/>
                <a:gd name="connsiteX3" fmla="*/ 14656 w 286603"/>
                <a:gd name="connsiteY3" fmla="*/ 508722 h 521520"/>
              </a:gdLst>
              <a:ahLst/>
              <a:cxnLst>
                <a:cxn ang="0">
                  <a:pos x="connsiteX0" y="connsiteY0"/>
                </a:cxn>
                <a:cxn ang="0">
                  <a:pos x="connsiteX1" y="connsiteY1"/>
                </a:cxn>
                <a:cxn ang="0">
                  <a:pos x="connsiteX2" y="connsiteY2"/>
                </a:cxn>
                <a:cxn ang="0">
                  <a:pos x="connsiteX3" y="connsiteY3"/>
                </a:cxn>
              </a:cxnLst>
              <a:rect l="l" t="t" r="r" b="b"/>
              <a:pathLst>
                <a:path w="286603" h="521520">
                  <a:moveTo>
                    <a:pt x="14656" y="182772"/>
                  </a:moveTo>
                  <a:lnTo>
                    <a:pt x="275122" y="14668"/>
                  </a:lnTo>
                  <a:lnTo>
                    <a:pt x="275122" y="405808"/>
                  </a:lnTo>
                  <a:lnTo>
                    <a:pt x="14656" y="508722"/>
                  </a:lnTo>
                  <a:close/>
                </a:path>
              </a:pathLst>
            </a:custGeom>
            <a:solidFill>
              <a:srgbClr val="E6E6E6"/>
            </a:solidFill>
            <a:ln w="12700" cap="flat">
              <a:solidFill>
                <a:srgbClr val="E6E6E6"/>
              </a:solidFill>
              <a:prstDash val="solid"/>
              <a:miter/>
            </a:ln>
          </p:spPr>
          <p:txBody>
            <a:bodyPr rtlCol="0" anchor="ctr"/>
            <a:lstStyle/>
            <a:p>
              <a:endParaRPr lang="de-DE"/>
            </a:p>
          </p:txBody>
        </p:sp>
        <p:sp>
          <p:nvSpPr>
            <p:cNvPr id="134" name="Freihandform 64">
              <a:extLst>
                <a:ext uri="{FF2B5EF4-FFF2-40B4-BE49-F238E27FC236}">
                  <a16:creationId xmlns:a16="http://schemas.microsoft.com/office/drawing/2014/main" id="{B77232F4-8922-A545-BC1A-1FA32168F6B6}"/>
                </a:ext>
              </a:extLst>
            </p:cNvPr>
            <p:cNvSpPr/>
            <p:nvPr/>
          </p:nvSpPr>
          <p:spPr>
            <a:xfrm>
              <a:off x="5391046" y="4881218"/>
              <a:ext cx="591162" cy="1457297"/>
            </a:xfrm>
            <a:custGeom>
              <a:avLst/>
              <a:gdLst>
                <a:gd name="connsiteX0" fmla="*/ 14656 w 286603"/>
                <a:gd name="connsiteY0" fmla="*/ 340618 h 508482"/>
                <a:gd name="connsiteX1" fmla="*/ 275122 w 286603"/>
                <a:gd name="connsiteY1" fmla="*/ 498465 h 508482"/>
                <a:gd name="connsiteX2" fmla="*/ 275122 w 286603"/>
                <a:gd name="connsiteY2" fmla="*/ 107324 h 508482"/>
                <a:gd name="connsiteX3" fmla="*/ 14656 w 286603"/>
                <a:gd name="connsiteY3" fmla="*/ 14668 h 508482"/>
              </a:gdLst>
              <a:ahLst/>
              <a:cxnLst>
                <a:cxn ang="0">
                  <a:pos x="connsiteX0" y="connsiteY0"/>
                </a:cxn>
                <a:cxn ang="0">
                  <a:pos x="connsiteX1" y="connsiteY1"/>
                </a:cxn>
                <a:cxn ang="0">
                  <a:pos x="connsiteX2" y="connsiteY2"/>
                </a:cxn>
                <a:cxn ang="0">
                  <a:pos x="connsiteX3" y="connsiteY3"/>
                </a:cxn>
              </a:cxnLst>
              <a:rect l="l" t="t" r="r" b="b"/>
              <a:pathLst>
                <a:path w="286603" h="508482">
                  <a:moveTo>
                    <a:pt x="14656" y="340618"/>
                  </a:moveTo>
                  <a:lnTo>
                    <a:pt x="275122" y="498465"/>
                  </a:lnTo>
                  <a:lnTo>
                    <a:pt x="275122" y="107324"/>
                  </a:lnTo>
                  <a:lnTo>
                    <a:pt x="14656" y="14668"/>
                  </a:lnTo>
                  <a:close/>
                </a:path>
              </a:pathLst>
            </a:custGeom>
            <a:solidFill>
              <a:srgbClr val="B3B3B3"/>
            </a:solidFill>
            <a:ln w="28575" cap="flat">
              <a:noFill/>
              <a:prstDash val="solid"/>
              <a:miter/>
            </a:ln>
          </p:spPr>
          <p:txBody>
            <a:bodyPr rtlCol="0" anchor="ctr"/>
            <a:lstStyle/>
            <a:p>
              <a:endParaRPr lang="de-DE"/>
            </a:p>
          </p:txBody>
        </p:sp>
        <p:sp>
          <p:nvSpPr>
            <p:cNvPr id="135" name="Textfeld ">
              <a:extLst>
                <a:ext uri="{FF2B5EF4-FFF2-40B4-BE49-F238E27FC236}">
                  <a16:creationId xmlns:a16="http://schemas.microsoft.com/office/drawing/2014/main" id="{27FC7B1F-D17F-6842-BC27-3BCDE026102A}"/>
                </a:ext>
              </a:extLst>
            </p:cNvPr>
            <p:cNvSpPr txBox="1"/>
            <p:nvPr/>
          </p:nvSpPr>
          <p:spPr>
            <a:xfrm>
              <a:off x="1943574" y="1916832"/>
              <a:ext cx="3504354" cy="1041839"/>
            </a:xfrm>
            <a:prstGeom prst="rect">
              <a:avLst/>
            </a:prstGeom>
            <a:noFill/>
          </p:spPr>
          <p:txBody>
            <a:bodyPr wrap="square" lIns="0" tIns="331200" rIns="0" bIns="0" rtlCol="0">
              <a:noAutofit/>
            </a:bodyPr>
            <a:lstStyle/>
            <a:p>
              <a:pPr marL="0" marR="0" lvl="0" indent="0" algn="l" defTabSz="292100" rtl="0" eaLnBrk="1" fontAlgn="auto" latinLnBrk="0" hangingPunct="0">
                <a:lnSpc>
                  <a:spcPct val="101000"/>
                </a:lnSpc>
                <a:spcBef>
                  <a:spcPts val="0"/>
                </a:spcBef>
                <a:spcAft>
                  <a:spcPts val="0"/>
                </a:spcAft>
                <a:buClr>
                  <a:srgbClr val="30737C"/>
                </a:buClr>
                <a:buSzTx/>
                <a:buFontTx/>
                <a:buNone/>
                <a:tabLst/>
                <a:defRPr/>
              </a:pPr>
              <a:r>
                <a:rPr lang="de-DE" sz="1200" noProof="0" dirty="0">
                  <a:latin typeface="Arial Black" panose="020B0A04020102020204" pitchFamily="34" charset="0"/>
                </a:rPr>
                <a:t>Aufbau der Lernwerkstatt </a:t>
              </a:r>
              <a:endParaRPr kumimoji="0" lang="de-DE" sz="1200" b="0" i="0" u="none" strike="noStrike" kern="0" cap="none" spc="0" normalizeH="0" baseline="0" noProof="0" dirty="0">
                <a:ln>
                  <a:noFill/>
                </a:ln>
                <a:solidFill>
                  <a:srgbClr val="000000"/>
                </a:solidFill>
                <a:effectLst/>
                <a:uLnTx/>
                <a:uFillTx/>
                <a:latin typeface="Arial Black" panose="020B0A04020102020204" pitchFamily="34" charset="0"/>
                <a:sym typeface="Arial Black"/>
              </a:endParaRPr>
            </a:p>
          </p:txBody>
        </p:sp>
        <p:sp>
          <p:nvSpPr>
            <p:cNvPr id="136" name="Freihandform 192">
              <a:extLst>
                <a:ext uri="{FF2B5EF4-FFF2-40B4-BE49-F238E27FC236}">
                  <a16:creationId xmlns:a16="http://schemas.microsoft.com/office/drawing/2014/main" id="{D1CD2E8A-EC35-9745-83CA-6A1C202BA943}"/>
                </a:ext>
              </a:extLst>
            </p:cNvPr>
            <p:cNvSpPr/>
            <p:nvPr/>
          </p:nvSpPr>
          <p:spPr>
            <a:xfrm rot="5400000">
              <a:off x="45203" y="2336221"/>
              <a:ext cx="33640" cy="90842"/>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0" name="Streifen 5">
              <a:extLst>
                <a:ext uri="{FF2B5EF4-FFF2-40B4-BE49-F238E27FC236}">
                  <a16:creationId xmlns:a16="http://schemas.microsoft.com/office/drawing/2014/main" id="{D64BE126-C03B-2C45-8A43-F02BA88CD914}"/>
                </a:ext>
              </a:extLst>
            </p:cNvPr>
            <p:cNvSpPr>
              <a:spLocks/>
            </p:cNvSpPr>
            <p:nvPr/>
          </p:nvSpPr>
          <p:spPr>
            <a:xfrm>
              <a:off x="5954704" y="679716"/>
              <a:ext cx="5602572" cy="1122248"/>
            </a:xfrm>
            <a:prstGeom prst="rect">
              <a:avLst/>
            </a:prstGeom>
            <a:solidFill>
              <a:srgbClr val="F2F2F2"/>
            </a:solidFill>
            <a:ln>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51" name="Rectangle 118">
              <a:extLst>
                <a:ext uri="{FF2B5EF4-FFF2-40B4-BE49-F238E27FC236}">
                  <a16:creationId xmlns:a16="http://schemas.microsoft.com/office/drawing/2014/main" id="{4D936A56-88B6-F64A-804F-35E58B9810F1}"/>
                </a:ext>
              </a:extLst>
            </p:cNvPr>
            <p:cNvSpPr>
              <a:spLocks/>
            </p:cNvSpPr>
            <p:nvPr/>
          </p:nvSpPr>
          <p:spPr>
            <a:xfrm>
              <a:off x="5954704" y="1809055"/>
              <a:ext cx="5602572" cy="1122248"/>
            </a:xfrm>
            <a:prstGeom prst="rect">
              <a:avLst/>
            </a:prstGeom>
            <a:solidFill>
              <a:srgbClr val="E6E6E6"/>
            </a:solidFill>
            <a:ln w="127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2" name="Rectangle 119">
              <a:extLst>
                <a:ext uri="{FF2B5EF4-FFF2-40B4-BE49-F238E27FC236}">
                  <a16:creationId xmlns:a16="http://schemas.microsoft.com/office/drawing/2014/main" id="{68057D0D-2CD0-FD49-8AFA-F40389169993}"/>
                </a:ext>
              </a:extLst>
            </p:cNvPr>
            <p:cNvSpPr>
              <a:spLocks/>
            </p:cNvSpPr>
            <p:nvPr/>
          </p:nvSpPr>
          <p:spPr>
            <a:xfrm>
              <a:off x="5954704" y="2938392"/>
              <a:ext cx="5602572" cy="1122248"/>
            </a:xfrm>
            <a:prstGeom prst="rect">
              <a:avLst/>
            </a:prstGeom>
            <a:solidFill>
              <a:srgbClr val="D9D9D9"/>
            </a:solidFill>
            <a:ln w="12700">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3" name="Rectangle 121">
              <a:extLst>
                <a:ext uri="{FF2B5EF4-FFF2-40B4-BE49-F238E27FC236}">
                  <a16:creationId xmlns:a16="http://schemas.microsoft.com/office/drawing/2014/main" id="{D292198E-985F-6F46-966A-C23449CF5F32}"/>
                </a:ext>
              </a:extLst>
            </p:cNvPr>
            <p:cNvSpPr>
              <a:spLocks/>
            </p:cNvSpPr>
            <p:nvPr/>
          </p:nvSpPr>
          <p:spPr>
            <a:xfrm>
              <a:off x="5954704" y="5185494"/>
              <a:ext cx="5602572" cy="1122248"/>
            </a:xfrm>
            <a:prstGeom prst="rect">
              <a:avLst/>
            </a:prstGeom>
            <a:solidFill>
              <a:srgbClr val="BFBFBF"/>
            </a:solidFill>
            <a:ln w="127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4" name="Textfeld">
              <a:extLst>
                <a:ext uri="{FF2B5EF4-FFF2-40B4-BE49-F238E27FC236}">
                  <a16:creationId xmlns:a16="http://schemas.microsoft.com/office/drawing/2014/main" id="{8391C50F-0CB9-B841-B24A-0FE878CDDEC9}"/>
                </a:ext>
              </a:extLst>
            </p:cNvPr>
            <p:cNvSpPr txBox="1"/>
            <p:nvPr/>
          </p:nvSpPr>
          <p:spPr>
            <a:xfrm>
              <a:off x="6216741" y="2852936"/>
              <a:ext cx="3536144" cy="598910"/>
            </a:xfrm>
            <a:prstGeom prst="rect">
              <a:avLst/>
            </a:prstGeom>
            <a:noFill/>
          </p:spPr>
          <p:txBody>
            <a:bodyPr wrap="square" lIns="0" tIns="288000" rIns="0" bIns="0" rtlCol="0">
              <a:noAutofit/>
            </a:bodyPr>
            <a:lstStyle/>
            <a:p>
              <a:pPr marL="0" marR="0" lvl="0" indent="0" algn="l" defTabSz="292100" rtl="0" eaLnBrk="1" fontAlgn="auto" latinLnBrk="0" hangingPunct="0">
                <a:lnSpc>
                  <a:spcPct val="91000"/>
                </a:lnSpc>
                <a:spcBef>
                  <a:spcPts val="0"/>
                </a:spcBef>
                <a:spcAft>
                  <a:spcPts val="0"/>
                </a:spcAft>
                <a:buClrTx/>
                <a:buSzTx/>
                <a:buFontTx/>
                <a:buNone/>
                <a:tabLst/>
                <a:defRPr/>
              </a:pPr>
              <a:r>
                <a:rPr kumimoji="0" lang="de-DE" sz="2200" b="0" i="0" u="none" strike="noStrike" kern="0" cap="none" spc="0" normalizeH="0" baseline="0" noProof="0" dirty="0">
                  <a:ln>
                    <a:noFill/>
                  </a:ln>
                  <a:solidFill>
                    <a:schemeClr val="bg2">
                      <a:lumMod val="50000"/>
                    </a:schemeClr>
                  </a:solidFill>
                  <a:effectLst/>
                  <a:uLnTx/>
                  <a:uFillTx/>
                  <a:latin typeface="Arial Black" panose="020B0A04020102020204" pitchFamily="34" charset="0"/>
                  <a:ea typeface="+mj-ea"/>
                  <a:cs typeface="+mj-cs"/>
                  <a:sym typeface="Arial Black"/>
                </a:rPr>
                <a:t>Allgemeines</a:t>
              </a:r>
            </a:p>
          </p:txBody>
        </p:sp>
        <p:sp>
          <p:nvSpPr>
            <p:cNvPr id="155" name="Textfeld">
              <a:extLst>
                <a:ext uri="{FF2B5EF4-FFF2-40B4-BE49-F238E27FC236}">
                  <a16:creationId xmlns:a16="http://schemas.microsoft.com/office/drawing/2014/main" id="{CF430B73-1C7E-1640-8AFB-AF1440B33D38}"/>
                </a:ext>
              </a:extLst>
            </p:cNvPr>
            <p:cNvSpPr txBox="1"/>
            <p:nvPr/>
          </p:nvSpPr>
          <p:spPr>
            <a:xfrm>
              <a:off x="6216741" y="1700808"/>
              <a:ext cx="3536144" cy="598910"/>
            </a:xfrm>
            <a:prstGeom prst="rect">
              <a:avLst/>
            </a:prstGeom>
            <a:noFill/>
          </p:spPr>
          <p:txBody>
            <a:bodyPr wrap="square" lIns="0" tIns="288000" rIns="0" bIns="0" rtlCol="0">
              <a:noAutofit/>
            </a:bodyPr>
            <a:lstStyle/>
            <a:p>
              <a:pPr marL="0" marR="0" lvl="0" indent="0" algn="l" defTabSz="292100" rtl="0" eaLnBrk="1" fontAlgn="auto" latinLnBrk="0" hangingPunct="0">
                <a:lnSpc>
                  <a:spcPct val="91000"/>
                </a:lnSpc>
                <a:spcBef>
                  <a:spcPts val="0"/>
                </a:spcBef>
                <a:spcAft>
                  <a:spcPts val="0"/>
                </a:spcAft>
                <a:buClrTx/>
                <a:buSzTx/>
                <a:buFontTx/>
                <a:buNone/>
                <a:tabLst/>
                <a:defRPr/>
              </a:pPr>
              <a:r>
                <a:rPr kumimoji="0" lang="de-DE" sz="2200" b="0" i="0" u="none" strike="noStrike" kern="0" cap="none" spc="0" normalizeH="0" baseline="0" noProof="0" dirty="0">
                  <a:ln>
                    <a:noFill/>
                  </a:ln>
                  <a:solidFill>
                    <a:srgbClr val="000000"/>
                  </a:solidFill>
                  <a:effectLst/>
                  <a:uLnTx/>
                  <a:uFillTx/>
                  <a:latin typeface="Arial Black" panose="020B0A04020102020204" pitchFamily="34" charset="0"/>
                  <a:ea typeface="+mj-ea"/>
                  <a:cs typeface="+mj-cs"/>
                  <a:sym typeface="Arial Black"/>
                </a:rPr>
                <a:t>Einführung</a:t>
              </a:r>
            </a:p>
          </p:txBody>
        </p:sp>
        <p:sp>
          <p:nvSpPr>
            <p:cNvPr id="157" name="Textfeld ">
              <a:extLst>
                <a:ext uri="{FF2B5EF4-FFF2-40B4-BE49-F238E27FC236}">
                  <a16:creationId xmlns:a16="http://schemas.microsoft.com/office/drawing/2014/main" id="{4D87A634-806D-A040-9AC8-310A9AC77A68}"/>
                </a:ext>
              </a:extLst>
            </p:cNvPr>
            <p:cNvSpPr txBox="1"/>
            <p:nvPr/>
          </p:nvSpPr>
          <p:spPr>
            <a:xfrm>
              <a:off x="6216741" y="5013176"/>
              <a:ext cx="5298960" cy="921614"/>
            </a:xfrm>
            <a:prstGeom prst="rect">
              <a:avLst/>
            </a:prstGeom>
            <a:noFill/>
          </p:spPr>
          <p:txBody>
            <a:bodyPr wrap="square" lIns="0" tIns="288000" rIns="0" bIns="0" rtlCol="0">
              <a:noAutofit/>
            </a:bodyPr>
            <a:lstStyle/>
            <a:p>
              <a:pPr lvl="0" defTabSz="292100" hangingPunct="0">
                <a:lnSpc>
                  <a:spcPct val="101000"/>
                </a:lnSpc>
                <a:buClr>
                  <a:srgbClr val="30737C"/>
                </a:buClr>
                <a:defRPr/>
              </a:pPr>
              <a:r>
                <a:rPr lang="de-DE" sz="2200" dirty="0">
                  <a:solidFill>
                    <a:schemeClr val="bg2">
                      <a:lumMod val="50000"/>
                    </a:schemeClr>
                  </a:solidFill>
                  <a:latin typeface="Arial Black" panose="020B0A04020102020204" pitchFamily="34" charset="0"/>
                </a:rPr>
                <a:t>Animation</a:t>
              </a:r>
              <a:endParaRPr lang="de-DE" sz="2200" kern="0" dirty="0">
                <a:solidFill>
                  <a:schemeClr val="bg2">
                    <a:lumMod val="50000"/>
                  </a:schemeClr>
                </a:solidFill>
                <a:latin typeface="Arial Black" panose="020B0A04020102020204" pitchFamily="34" charset="0"/>
                <a:sym typeface="Arial Black"/>
              </a:endParaRPr>
            </a:p>
          </p:txBody>
        </p:sp>
        <p:sp>
          <p:nvSpPr>
            <p:cNvPr id="158" name="Textfeld ">
              <a:extLst>
                <a:ext uri="{FF2B5EF4-FFF2-40B4-BE49-F238E27FC236}">
                  <a16:creationId xmlns:a16="http://schemas.microsoft.com/office/drawing/2014/main" id="{7F6ECDEB-2F28-0C49-A867-72D324FC6344}"/>
                </a:ext>
              </a:extLst>
            </p:cNvPr>
            <p:cNvSpPr txBox="1"/>
            <p:nvPr/>
          </p:nvSpPr>
          <p:spPr>
            <a:xfrm>
              <a:off x="6216741" y="3982218"/>
              <a:ext cx="3536144" cy="598910"/>
            </a:xfrm>
            <a:prstGeom prst="rect">
              <a:avLst/>
            </a:prstGeom>
            <a:noFill/>
          </p:spPr>
          <p:txBody>
            <a:bodyPr wrap="square" lIns="0" tIns="288000" rIns="0" bIns="0" rtlCol="0">
              <a:noAutofit/>
            </a:bodyPr>
            <a:lstStyle/>
            <a:p>
              <a:pPr marL="0" marR="0" lvl="0" indent="0" algn="l" defTabSz="292100" rtl="0" eaLnBrk="1" fontAlgn="auto" latinLnBrk="0" hangingPunct="0">
                <a:lnSpc>
                  <a:spcPct val="91000"/>
                </a:lnSpc>
                <a:spcBef>
                  <a:spcPts val="0"/>
                </a:spcBef>
                <a:spcAft>
                  <a:spcPts val="0"/>
                </a:spcAft>
                <a:buClrTx/>
                <a:buSzTx/>
                <a:buFontTx/>
                <a:buNone/>
                <a:tabLst/>
                <a:defRPr/>
              </a:pPr>
              <a:r>
                <a:rPr kumimoji="0" lang="de-DE" sz="2200" b="0" i="0" u="none" strike="noStrike" kern="0" cap="none" spc="0" normalizeH="0" baseline="0" noProof="0" dirty="0">
                  <a:ln>
                    <a:noFill/>
                  </a:ln>
                  <a:solidFill>
                    <a:srgbClr val="000000"/>
                  </a:solidFill>
                  <a:effectLst/>
                  <a:uLnTx/>
                  <a:uFillTx/>
                  <a:latin typeface="Arial Black" panose="020B0A04020102020204" pitchFamily="34" charset="0"/>
                  <a:ea typeface="+mj-ea"/>
                  <a:cs typeface="+mj-cs"/>
                  <a:sym typeface="Arial Black"/>
                </a:rPr>
                <a:t>Foliengestaltung</a:t>
              </a:r>
            </a:p>
          </p:txBody>
        </p:sp>
        <p:sp>
          <p:nvSpPr>
            <p:cNvPr id="159" name="Textfeld ">
              <a:extLst>
                <a:ext uri="{FF2B5EF4-FFF2-40B4-BE49-F238E27FC236}">
                  <a16:creationId xmlns:a16="http://schemas.microsoft.com/office/drawing/2014/main" id="{54645C03-B5DC-1047-8C57-E6F297E2B589}"/>
                </a:ext>
              </a:extLst>
            </p:cNvPr>
            <p:cNvSpPr txBox="1"/>
            <p:nvPr/>
          </p:nvSpPr>
          <p:spPr>
            <a:xfrm>
              <a:off x="1943574" y="2852936"/>
              <a:ext cx="3504354" cy="1041839"/>
            </a:xfrm>
            <a:prstGeom prst="rect">
              <a:avLst/>
            </a:prstGeom>
            <a:noFill/>
          </p:spPr>
          <p:txBody>
            <a:bodyPr wrap="square" lIns="0" tIns="331200" rIns="0" bIns="0" rtlCol="0">
              <a:noAutofit/>
            </a:bodyPr>
            <a:lstStyle/>
            <a:p>
              <a:pPr marL="0" marR="0" lvl="0" indent="0" algn="l" defTabSz="292100" rtl="0" eaLnBrk="1" fontAlgn="auto" latinLnBrk="0" hangingPunct="0">
                <a:lnSpc>
                  <a:spcPct val="101000"/>
                </a:lnSpc>
                <a:spcBef>
                  <a:spcPts val="0"/>
                </a:spcBef>
                <a:spcAft>
                  <a:spcPts val="0"/>
                </a:spcAft>
                <a:buClr>
                  <a:srgbClr val="30737C"/>
                </a:buClr>
                <a:buSzTx/>
                <a:buFontTx/>
                <a:buNone/>
                <a:tabLst/>
                <a:defRPr/>
              </a:pPr>
              <a:r>
                <a:rPr lang="de-DE" sz="1200" kern="0" dirty="0">
                  <a:solidFill>
                    <a:schemeClr val="bg2">
                      <a:lumMod val="50000"/>
                    </a:schemeClr>
                  </a:solidFill>
                  <a:latin typeface="Arial Black" panose="020B0A04020102020204" pitchFamily="34" charset="0"/>
                  <a:sym typeface="Arial Black"/>
                </a:rPr>
                <a:t>PowerPoint </a:t>
              </a:r>
              <a:r>
                <a:rPr lang="de-DE" sz="1200" dirty="0">
                  <a:solidFill>
                    <a:schemeClr val="bg2">
                      <a:lumMod val="50000"/>
                    </a:schemeClr>
                  </a:solidFill>
                  <a:latin typeface="Arial Black" panose="020B0A04020102020204" pitchFamily="34" charset="0"/>
                </a:rPr>
                <a:t>richtig einrichten</a:t>
              </a:r>
              <a:endParaRPr kumimoji="0" lang="de-DE" sz="1200" b="0" i="0" u="none" strike="noStrike" kern="0" cap="none" spc="0" normalizeH="0" baseline="0" noProof="0" dirty="0">
                <a:ln>
                  <a:noFill/>
                </a:ln>
                <a:solidFill>
                  <a:schemeClr val="bg2">
                    <a:lumMod val="50000"/>
                  </a:schemeClr>
                </a:solidFill>
                <a:effectLst/>
                <a:uLnTx/>
                <a:uFillTx/>
                <a:latin typeface="Arial Black" panose="020B0A04020102020204" pitchFamily="34" charset="0"/>
                <a:sym typeface="Arial Black"/>
              </a:endParaRPr>
            </a:p>
          </p:txBody>
        </p:sp>
        <p:sp>
          <p:nvSpPr>
            <p:cNvPr id="160" name="Textfeld ">
              <a:extLst>
                <a:ext uri="{FF2B5EF4-FFF2-40B4-BE49-F238E27FC236}">
                  <a16:creationId xmlns:a16="http://schemas.microsoft.com/office/drawing/2014/main" id="{CE198F57-D72B-6A4F-AB90-8B18A5E1BFCB}"/>
                </a:ext>
              </a:extLst>
            </p:cNvPr>
            <p:cNvSpPr txBox="1"/>
            <p:nvPr/>
          </p:nvSpPr>
          <p:spPr>
            <a:xfrm>
              <a:off x="1943574" y="3755313"/>
              <a:ext cx="3453277" cy="1041839"/>
            </a:xfrm>
            <a:prstGeom prst="rect">
              <a:avLst/>
            </a:prstGeom>
            <a:noFill/>
          </p:spPr>
          <p:txBody>
            <a:bodyPr wrap="square" lIns="0" tIns="331200" rIns="0" bIns="0" rtlCol="0">
              <a:noAutofit/>
            </a:bodyPr>
            <a:lstStyle/>
            <a:p>
              <a:pPr marL="0" marR="0" lvl="0" indent="0" algn="l" defTabSz="292100" rtl="0" eaLnBrk="1" fontAlgn="auto" latinLnBrk="0" hangingPunct="0">
                <a:lnSpc>
                  <a:spcPct val="101000"/>
                </a:lnSpc>
                <a:spcBef>
                  <a:spcPts val="0"/>
                </a:spcBef>
                <a:spcAft>
                  <a:spcPts val="0"/>
                </a:spcAft>
                <a:buClr>
                  <a:srgbClr val="30737C"/>
                </a:buClr>
                <a:buSzTx/>
                <a:buFontTx/>
                <a:buNone/>
                <a:tabLst/>
                <a:defRPr/>
              </a:pPr>
              <a:r>
                <a:rPr lang="de-DE" sz="1200" kern="0" dirty="0">
                  <a:solidFill>
                    <a:srgbClr val="204C53"/>
                  </a:solidFill>
                  <a:latin typeface="Arial Black" panose="020B0A04020102020204" pitchFamily="34" charset="0"/>
                  <a:ea typeface="+mj-ea"/>
                  <a:cs typeface="+mj-cs"/>
                  <a:sym typeface="Arial Black"/>
                </a:rPr>
                <a:t>Formen erstellen und anpassen</a:t>
              </a:r>
              <a:br>
                <a:rPr lang="de-DE" sz="1200" kern="0" dirty="0">
                  <a:solidFill>
                    <a:srgbClr val="204C53"/>
                  </a:solidFill>
                  <a:latin typeface="Arial Black" panose="020B0A04020102020204" pitchFamily="34" charset="0"/>
                  <a:ea typeface="+mj-ea"/>
                  <a:cs typeface="+mj-cs"/>
                  <a:sym typeface="Arial Black"/>
                </a:rPr>
              </a:br>
              <a:r>
                <a:rPr lang="de-DE" sz="1200" kern="0" dirty="0">
                  <a:solidFill>
                    <a:srgbClr val="204C53"/>
                  </a:solidFill>
                  <a:latin typeface="Arial Black" panose="020B0A04020102020204" pitchFamily="34" charset="0"/>
                  <a:ea typeface="+mj-ea"/>
                  <a:cs typeface="+mj-cs"/>
                  <a:sym typeface="Arial Black"/>
                </a:rPr>
                <a:t>Objekte ausrichten </a:t>
              </a:r>
              <a:r>
                <a:rPr lang="de-DE" sz="1200" dirty="0">
                  <a:solidFill>
                    <a:srgbClr val="204C53"/>
                  </a:solidFill>
                  <a:latin typeface="Arial Black" panose="020B0A04020102020204" pitchFamily="34" charset="0"/>
                </a:rPr>
                <a:t>und</a:t>
              </a:r>
              <a:r>
                <a:rPr lang="de-DE" sz="1200" kern="0" dirty="0">
                  <a:solidFill>
                    <a:srgbClr val="204C53"/>
                  </a:solidFill>
                  <a:latin typeface="Arial Black" panose="020B0A04020102020204" pitchFamily="34" charset="0"/>
                  <a:ea typeface="+mj-ea"/>
                  <a:cs typeface="+mj-cs"/>
                  <a:sym typeface="Arial Black"/>
                </a:rPr>
                <a:t> organisieren</a:t>
              </a:r>
              <a:br>
                <a:rPr lang="de-DE" sz="1200" kern="0" dirty="0">
                  <a:solidFill>
                    <a:srgbClr val="000000"/>
                  </a:solidFill>
                  <a:latin typeface="Arial Black" panose="020B0A04020102020204" pitchFamily="34" charset="0"/>
                  <a:ea typeface="+mj-ea"/>
                  <a:cs typeface="+mj-cs"/>
                  <a:sym typeface="Arial Black"/>
                </a:rPr>
              </a:br>
              <a:r>
                <a:rPr lang="de-DE" sz="1200" kern="0" dirty="0">
                  <a:solidFill>
                    <a:srgbClr val="000000"/>
                  </a:solidFill>
                  <a:latin typeface="Arial Black" panose="020B0A04020102020204" pitchFamily="34" charset="0"/>
                  <a:ea typeface="+mj-ea"/>
                  <a:cs typeface="+mj-cs"/>
                  <a:sym typeface="Arial Black"/>
                </a:rPr>
                <a:t>Hilfsformen nutzen (Auszug)</a:t>
              </a:r>
              <a:br>
                <a:rPr lang="de-DE" sz="1200" kern="0" dirty="0">
                  <a:solidFill>
                    <a:srgbClr val="000000"/>
                  </a:solidFill>
                  <a:latin typeface="Arial Black" panose="020B0A04020102020204" pitchFamily="34" charset="0"/>
                  <a:ea typeface="+mj-ea"/>
                  <a:cs typeface="+mj-cs"/>
                  <a:sym typeface="Arial Black"/>
                </a:rPr>
              </a:br>
              <a:r>
                <a:rPr lang="de-DE" sz="1200" kern="0" dirty="0">
                  <a:solidFill>
                    <a:srgbClr val="000000"/>
                  </a:solidFill>
                  <a:latin typeface="Arial Black" panose="020B0A04020102020204" pitchFamily="34" charset="0"/>
                  <a:ea typeface="+mj-ea"/>
                  <a:cs typeface="+mj-cs"/>
                  <a:sym typeface="Arial Black"/>
                </a:rPr>
                <a:t>Bilder einfügen und bearbeiten (Auszug)</a:t>
              </a:r>
              <a:br>
                <a:rPr lang="de-DE" sz="1200" kern="0" dirty="0">
                  <a:solidFill>
                    <a:srgbClr val="000000"/>
                  </a:solidFill>
                  <a:latin typeface="Arial Black" panose="020B0A04020102020204" pitchFamily="34" charset="0"/>
                  <a:ea typeface="+mj-ea"/>
                  <a:cs typeface="+mj-cs"/>
                  <a:sym typeface="Arial Black"/>
                </a:rPr>
              </a:br>
              <a:br>
                <a:rPr lang="de-DE" sz="1200" kern="0" dirty="0">
                  <a:solidFill>
                    <a:srgbClr val="000000"/>
                  </a:solidFill>
                  <a:latin typeface="Arial Black" panose="020B0A04020102020204" pitchFamily="34" charset="0"/>
                  <a:ea typeface="+mj-ea"/>
                  <a:cs typeface="+mj-cs"/>
                  <a:sym typeface="Arial Black"/>
                </a:rPr>
              </a:br>
              <a:endParaRPr kumimoji="0" lang="de-DE" sz="1200" b="0" i="0" u="none" strike="noStrike" kern="0" cap="none" spc="0" normalizeH="0" baseline="0" noProof="0" dirty="0">
                <a:ln>
                  <a:noFill/>
                </a:ln>
                <a:solidFill>
                  <a:srgbClr val="000000"/>
                </a:solidFill>
                <a:effectLst/>
                <a:uLnTx/>
                <a:uFillTx/>
                <a:latin typeface="Arial Black" panose="020B0A04020102020204" pitchFamily="34" charset="0"/>
                <a:ea typeface="+mj-ea"/>
                <a:cs typeface="+mj-cs"/>
                <a:sym typeface="Arial Black"/>
              </a:endParaRPr>
            </a:p>
          </p:txBody>
        </p:sp>
        <p:sp>
          <p:nvSpPr>
            <p:cNvPr id="161" name="Textfeld ">
              <a:extLst>
                <a:ext uri="{FF2B5EF4-FFF2-40B4-BE49-F238E27FC236}">
                  <a16:creationId xmlns:a16="http://schemas.microsoft.com/office/drawing/2014/main" id="{0259AF40-DCC5-8046-8EB0-D6EDDE523AA6}"/>
                </a:ext>
              </a:extLst>
            </p:cNvPr>
            <p:cNvSpPr txBox="1"/>
            <p:nvPr/>
          </p:nvSpPr>
          <p:spPr>
            <a:xfrm>
              <a:off x="1943574" y="4691417"/>
              <a:ext cx="3453277" cy="1041839"/>
            </a:xfrm>
            <a:prstGeom prst="rect">
              <a:avLst/>
            </a:prstGeom>
            <a:noFill/>
          </p:spPr>
          <p:txBody>
            <a:bodyPr wrap="square" lIns="0" tIns="331200" rIns="0" bIns="0" rtlCol="0">
              <a:noAutofit/>
            </a:bodyPr>
            <a:lstStyle/>
            <a:p>
              <a:pPr marL="0" marR="0" lvl="0" indent="0" algn="l" defTabSz="292100" rtl="0" eaLnBrk="1" fontAlgn="auto" latinLnBrk="0" hangingPunct="0">
                <a:lnSpc>
                  <a:spcPct val="101000"/>
                </a:lnSpc>
                <a:spcBef>
                  <a:spcPts val="0"/>
                </a:spcBef>
                <a:spcAft>
                  <a:spcPts val="0"/>
                </a:spcAft>
                <a:buClr>
                  <a:srgbClr val="30737C"/>
                </a:buClr>
                <a:buSzTx/>
                <a:buFontTx/>
                <a:buNone/>
                <a:tabLst/>
                <a:defRPr/>
              </a:pPr>
              <a:r>
                <a:rPr lang="de-DE" sz="1200" dirty="0">
                  <a:solidFill>
                    <a:schemeClr val="bg2">
                      <a:lumMod val="50000"/>
                    </a:schemeClr>
                  </a:solidFill>
                  <a:latin typeface="Arial Black" panose="020B0A04020102020204" pitchFamily="34" charset="0"/>
                </a:rPr>
                <a:t>Animationen einfügen</a:t>
              </a:r>
              <a:br>
                <a:rPr lang="de-DE" sz="1200" dirty="0">
                  <a:solidFill>
                    <a:schemeClr val="bg2">
                      <a:lumMod val="50000"/>
                    </a:schemeClr>
                  </a:solidFill>
                  <a:latin typeface="Arial Black" panose="020B0A04020102020204" pitchFamily="34" charset="0"/>
                </a:rPr>
              </a:br>
              <a:r>
                <a:rPr lang="de-DE" sz="1200" dirty="0">
                  <a:solidFill>
                    <a:schemeClr val="bg2">
                      <a:lumMod val="50000"/>
                    </a:schemeClr>
                  </a:solidFill>
                  <a:latin typeface="Arial Black" panose="020B0A04020102020204" pitchFamily="34" charset="0"/>
                </a:rPr>
                <a:t>Hilfsformen nutzen</a:t>
              </a:r>
              <a:br>
                <a:rPr lang="de-DE" sz="1200" dirty="0">
                  <a:solidFill>
                    <a:schemeClr val="bg2">
                      <a:lumMod val="50000"/>
                    </a:schemeClr>
                  </a:solidFill>
                  <a:latin typeface="Arial Black" panose="020B0A04020102020204" pitchFamily="34" charset="0"/>
                </a:rPr>
              </a:br>
              <a:r>
                <a:rPr lang="de-DE" sz="1200" dirty="0">
                  <a:solidFill>
                    <a:schemeClr val="bg2">
                      <a:lumMod val="50000"/>
                    </a:schemeClr>
                  </a:solidFill>
                  <a:latin typeface="Arial Black" panose="020B0A04020102020204" pitchFamily="34" charset="0"/>
                </a:rPr>
                <a:t>Morphen</a:t>
              </a:r>
              <a:br>
                <a:rPr lang="de-DE" sz="1200" kern="0" dirty="0">
                  <a:solidFill>
                    <a:srgbClr val="000000"/>
                  </a:solidFill>
                  <a:latin typeface="Arial Black" panose="020B0A04020102020204" pitchFamily="34" charset="0"/>
                  <a:sym typeface="Arial Black"/>
                </a:rPr>
              </a:br>
              <a:endParaRPr kumimoji="0" lang="de-DE" sz="1200" b="0" i="0" u="none" strike="noStrike" kern="0" cap="none" spc="0" normalizeH="0" baseline="0" noProof="0" dirty="0">
                <a:ln>
                  <a:noFill/>
                </a:ln>
                <a:solidFill>
                  <a:srgbClr val="000000"/>
                </a:solidFill>
                <a:effectLst/>
                <a:uLnTx/>
                <a:uFillTx/>
                <a:latin typeface="Arial Black" panose="020B0A04020102020204" pitchFamily="34" charset="0"/>
                <a:sym typeface="Arial Black"/>
              </a:endParaRPr>
            </a:p>
          </p:txBody>
        </p:sp>
        <p:sp>
          <p:nvSpPr>
            <p:cNvPr id="163" name="Freihandform 192">
              <a:extLst>
                <a:ext uri="{FF2B5EF4-FFF2-40B4-BE49-F238E27FC236}">
                  <a16:creationId xmlns:a16="http://schemas.microsoft.com/office/drawing/2014/main" id="{DEF682A8-7959-BE49-91C4-56F18BFCB5E9}"/>
                </a:ext>
              </a:extLst>
            </p:cNvPr>
            <p:cNvSpPr/>
            <p:nvPr/>
          </p:nvSpPr>
          <p:spPr>
            <a:xfrm rot="5400000">
              <a:off x="57095" y="3457218"/>
              <a:ext cx="33640" cy="90842"/>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 name="Gruppieren 2">
              <a:extLst>
                <a:ext uri="{FF2B5EF4-FFF2-40B4-BE49-F238E27FC236}">
                  <a16:creationId xmlns:a16="http://schemas.microsoft.com/office/drawing/2014/main" id="{955CA5A5-3713-FA46-982B-D66C31800456}"/>
                </a:ext>
              </a:extLst>
            </p:cNvPr>
            <p:cNvGrpSpPr/>
            <p:nvPr/>
          </p:nvGrpSpPr>
          <p:grpSpPr>
            <a:xfrm>
              <a:off x="28494" y="4445085"/>
              <a:ext cx="180000" cy="357103"/>
              <a:chOff x="91736" y="2539648"/>
              <a:chExt cx="180000" cy="357103"/>
            </a:xfrm>
          </p:grpSpPr>
          <p:sp>
            <p:nvSpPr>
              <p:cNvPr id="164" name="Freihandform 192">
                <a:extLst>
                  <a:ext uri="{FF2B5EF4-FFF2-40B4-BE49-F238E27FC236}">
                    <a16:creationId xmlns:a16="http://schemas.microsoft.com/office/drawing/2014/main" id="{D663E077-64EA-324A-AD36-CD0345F8C501}"/>
                  </a:ext>
                </a:extLst>
              </p:cNvPr>
              <p:cNvSpPr/>
              <p:nvPr/>
            </p:nvSpPr>
            <p:spPr>
              <a:xfrm rot="5400000">
                <a:off x="164916" y="2466468"/>
                <a:ext cx="33640" cy="180000"/>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5" name="Freihandform 192">
                <a:extLst>
                  <a:ext uri="{FF2B5EF4-FFF2-40B4-BE49-F238E27FC236}">
                    <a16:creationId xmlns:a16="http://schemas.microsoft.com/office/drawing/2014/main" id="{D130FA7A-EB40-FC4C-A941-DA6B3DFEEC48}"/>
                  </a:ext>
                </a:extLst>
              </p:cNvPr>
              <p:cNvSpPr/>
              <p:nvPr/>
            </p:nvSpPr>
            <p:spPr>
              <a:xfrm rot="5400000">
                <a:off x="164916" y="2574289"/>
                <a:ext cx="33640" cy="180000"/>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6" name="Freihandform 192">
                <a:extLst>
                  <a:ext uri="{FF2B5EF4-FFF2-40B4-BE49-F238E27FC236}">
                    <a16:creationId xmlns:a16="http://schemas.microsoft.com/office/drawing/2014/main" id="{0AA6EA1F-017F-7146-B1F5-40A4463161F7}"/>
                  </a:ext>
                </a:extLst>
              </p:cNvPr>
              <p:cNvSpPr/>
              <p:nvPr/>
            </p:nvSpPr>
            <p:spPr>
              <a:xfrm rot="5400000">
                <a:off x="164916" y="2682110"/>
                <a:ext cx="33640" cy="180000"/>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7" name="Freihandform 192">
                <a:extLst>
                  <a:ext uri="{FF2B5EF4-FFF2-40B4-BE49-F238E27FC236}">
                    <a16:creationId xmlns:a16="http://schemas.microsoft.com/office/drawing/2014/main" id="{9B8B5FDC-50D3-8A40-8428-EB9A1E616CFC}"/>
                  </a:ext>
                </a:extLst>
              </p:cNvPr>
              <p:cNvSpPr/>
              <p:nvPr/>
            </p:nvSpPr>
            <p:spPr>
              <a:xfrm rot="5400000">
                <a:off x="164916" y="2789931"/>
                <a:ext cx="33640" cy="180000"/>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5" name="Gruppieren 4">
              <a:extLst>
                <a:ext uri="{FF2B5EF4-FFF2-40B4-BE49-F238E27FC236}">
                  <a16:creationId xmlns:a16="http://schemas.microsoft.com/office/drawing/2014/main" id="{577E707B-C4D7-D740-A407-346C2456E0D3}"/>
                </a:ext>
              </a:extLst>
            </p:cNvPr>
            <p:cNvGrpSpPr/>
            <p:nvPr/>
          </p:nvGrpSpPr>
          <p:grpSpPr>
            <a:xfrm>
              <a:off x="47328" y="5570185"/>
              <a:ext cx="360040" cy="324133"/>
              <a:chOff x="47328" y="5589240"/>
              <a:chExt cx="360040" cy="324133"/>
            </a:xfrm>
          </p:grpSpPr>
          <p:sp>
            <p:nvSpPr>
              <p:cNvPr id="147" name="Freihandform 204">
                <a:extLst>
                  <a:ext uri="{FF2B5EF4-FFF2-40B4-BE49-F238E27FC236}">
                    <a16:creationId xmlns:a16="http://schemas.microsoft.com/office/drawing/2014/main" id="{C0E242CA-2126-C94B-9147-E4113231BB1D}"/>
                  </a:ext>
                </a:extLst>
              </p:cNvPr>
              <p:cNvSpPr/>
              <p:nvPr/>
            </p:nvSpPr>
            <p:spPr>
              <a:xfrm rot="5400000">
                <a:off x="75548" y="5699153"/>
                <a:ext cx="33640" cy="90000"/>
              </a:xfrm>
              <a:custGeom>
                <a:avLst/>
                <a:gdLst>
                  <a:gd name="connsiteX0" fmla="*/ 45803 w 45803"/>
                  <a:gd name="connsiteY0" fmla="*/ 226222 h 226222"/>
                  <a:gd name="connsiteX1" fmla="*/ 0 w 45803"/>
                  <a:gd name="connsiteY1" fmla="*/ 225758 h 226222"/>
                  <a:gd name="connsiteX2" fmla="*/ 0 w 45803"/>
                  <a:gd name="connsiteY2" fmla="*/ 1 h 226222"/>
                  <a:gd name="connsiteX3" fmla="*/ 45803 w 45803"/>
                  <a:gd name="connsiteY3" fmla="*/ 0 h 226222"/>
                  <a:gd name="connsiteX4" fmla="*/ 45803 w 45803"/>
                  <a:gd name="connsiteY4" fmla="*/ 226222 h 226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2">
                    <a:moveTo>
                      <a:pt x="45803" y="226222"/>
                    </a:moveTo>
                    <a:lnTo>
                      <a:pt x="0" y="225758"/>
                    </a:lnTo>
                    <a:lnTo>
                      <a:pt x="0" y="1"/>
                    </a:lnTo>
                    <a:lnTo>
                      <a:pt x="45803" y="0"/>
                    </a:lnTo>
                    <a:lnTo>
                      <a:pt x="45803" y="2262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8" name="Freihandform 205">
                <a:extLst>
                  <a:ext uri="{FF2B5EF4-FFF2-40B4-BE49-F238E27FC236}">
                    <a16:creationId xmlns:a16="http://schemas.microsoft.com/office/drawing/2014/main" id="{14EC402F-A82E-0841-B381-F5B47EF79F05}"/>
                  </a:ext>
                </a:extLst>
              </p:cNvPr>
              <p:cNvSpPr/>
              <p:nvPr/>
            </p:nvSpPr>
            <p:spPr>
              <a:xfrm rot="5400000">
                <a:off x="210548" y="5426060"/>
                <a:ext cx="33640" cy="360000"/>
              </a:xfrm>
              <a:custGeom>
                <a:avLst/>
                <a:gdLst>
                  <a:gd name="connsiteX0" fmla="*/ 45803 w 45803"/>
                  <a:gd name="connsiteY0" fmla="*/ 225215 h 226238"/>
                  <a:gd name="connsiteX1" fmla="*/ 0 w 45803"/>
                  <a:gd name="connsiteY1" fmla="*/ 226238 h 226238"/>
                  <a:gd name="connsiteX2" fmla="*/ 0 w 45803"/>
                  <a:gd name="connsiteY2" fmla="*/ 1 h 226238"/>
                  <a:gd name="connsiteX3" fmla="*/ 45801 w 45803"/>
                  <a:gd name="connsiteY3" fmla="*/ 0 h 226238"/>
                  <a:gd name="connsiteX4" fmla="*/ 45803 w 45803"/>
                  <a:gd name="connsiteY4" fmla="*/ 225215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45803" y="225215"/>
                    </a:moveTo>
                    <a:lnTo>
                      <a:pt x="0" y="226238"/>
                    </a:lnTo>
                    <a:lnTo>
                      <a:pt x="0" y="1"/>
                    </a:lnTo>
                    <a:lnTo>
                      <a:pt x="45801" y="0"/>
                    </a:lnTo>
                    <a:lnTo>
                      <a:pt x="45803" y="22521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8" name="Freihandform 204">
                <a:extLst>
                  <a:ext uri="{FF2B5EF4-FFF2-40B4-BE49-F238E27FC236}">
                    <a16:creationId xmlns:a16="http://schemas.microsoft.com/office/drawing/2014/main" id="{41ED8E04-1ED8-5047-B991-8038BDE338DF}"/>
                  </a:ext>
                </a:extLst>
              </p:cNvPr>
              <p:cNvSpPr/>
              <p:nvPr/>
            </p:nvSpPr>
            <p:spPr>
              <a:xfrm rot="5400000">
                <a:off x="75508" y="5851553"/>
                <a:ext cx="33640" cy="90000"/>
              </a:xfrm>
              <a:custGeom>
                <a:avLst/>
                <a:gdLst>
                  <a:gd name="connsiteX0" fmla="*/ 45803 w 45803"/>
                  <a:gd name="connsiteY0" fmla="*/ 226222 h 226222"/>
                  <a:gd name="connsiteX1" fmla="*/ 0 w 45803"/>
                  <a:gd name="connsiteY1" fmla="*/ 225758 h 226222"/>
                  <a:gd name="connsiteX2" fmla="*/ 0 w 45803"/>
                  <a:gd name="connsiteY2" fmla="*/ 1 h 226222"/>
                  <a:gd name="connsiteX3" fmla="*/ 45803 w 45803"/>
                  <a:gd name="connsiteY3" fmla="*/ 0 h 226222"/>
                  <a:gd name="connsiteX4" fmla="*/ 45803 w 45803"/>
                  <a:gd name="connsiteY4" fmla="*/ 226222 h 226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2">
                    <a:moveTo>
                      <a:pt x="45803" y="226222"/>
                    </a:moveTo>
                    <a:lnTo>
                      <a:pt x="0" y="225758"/>
                    </a:lnTo>
                    <a:lnTo>
                      <a:pt x="0" y="1"/>
                    </a:lnTo>
                    <a:lnTo>
                      <a:pt x="45803" y="0"/>
                    </a:lnTo>
                    <a:lnTo>
                      <a:pt x="45803" y="2262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14" name="Hilsform weiß hinter Zeitleiste rund">
              <a:extLst>
                <a:ext uri="{FF2B5EF4-FFF2-40B4-BE49-F238E27FC236}">
                  <a16:creationId xmlns:a16="http://schemas.microsoft.com/office/drawing/2014/main" id="{CB60D60D-C352-1A44-B5F0-CD80AE21B73B}"/>
                </a:ext>
              </a:extLst>
            </p:cNvPr>
            <p:cNvSpPr/>
            <p:nvPr/>
          </p:nvSpPr>
          <p:spPr>
            <a:xfrm>
              <a:off x="10941067" y="0"/>
              <a:ext cx="1250933" cy="1312297"/>
            </a:xfrm>
            <a:custGeom>
              <a:avLst/>
              <a:gdLst>
                <a:gd name="connsiteX0" fmla="*/ 194553 w 1250933"/>
                <a:gd name="connsiteY0" fmla="*/ 0 h 1312297"/>
                <a:gd name="connsiteX1" fmla="*/ 1250932 w 1250933"/>
                <a:gd name="connsiteY1" fmla="*/ 0 h 1312297"/>
                <a:gd name="connsiteX2" fmla="*/ 1250933 w 1250933"/>
                <a:gd name="connsiteY2" fmla="*/ 28 h 1312297"/>
                <a:gd name="connsiteX3" fmla="*/ 1250933 w 1250933"/>
                <a:gd name="connsiteY3" fmla="*/ 933217 h 1312297"/>
                <a:gd name="connsiteX4" fmla="*/ 1222357 w 1250933"/>
                <a:gd name="connsiteY4" fmla="*/ 914988 h 1312297"/>
                <a:gd name="connsiteX5" fmla="*/ 1236645 w 1250933"/>
                <a:gd name="connsiteY5" fmla="*/ 885494 h 1312297"/>
                <a:gd name="connsiteX6" fmla="*/ 1207593 w 1250933"/>
                <a:gd name="connsiteY6" fmla="*/ 928357 h 1312297"/>
                <a:gd name="connsiteX7" fmla="*/ 1207563 w 1250933"/>
                <a:gd name="connsiteY7" fmla="*/ 928452 h 1312297"/>
                <a:gd name="connsiteX8" fmla="*/ 628476 w 1250933"/>
                <a:gd name="connsiteY8" fmla="*/ 1312297 h 1312297"/>
                <a:gd name="connsiteX9" fmla="*/ 0 w 1250933"/>
                <a:gd name="connsiteY9" fmla="*/ 683821 h 1312297"/>
                <a:gd name="connsiteX10" fmla="*/ 184076 w 1250933"/>
                <a:gd name="connsiteY10" fmla="*/ 239421 h 1312297"/>
                <a:gd name="connsiteX11" fmla="*/ 194553 w 1250933"/>
                <a:gd name="connsiteY11" fmla="*/ 230777 h 131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0933" h="1312297">
                  <a:moveTo>
                    <a:pt x="194553" y="0"/>
                  </a:moveTo>
                  <a:lnTo>
                    <a:pt x="1250932" y="0"/>
                  </a:lnTo>
                  <a:lnTo>
                    <a:pt x="1250933" y="28"/>
                  </a:lnTo>
                  <a:lnTo>
                    <a:pt x="1250933" y="933217"/>
                  </a:lnTo>
                  <a:lnTo>
                    <a:pt x="1222357" y="914988"/>
                  </a:lnTo>
                  <a:lnTo>
                    <a:pt x="1236645" y="885494"/>
                  </a:lnTo>
                  <a:lnTo>
                    <a:pt x="1207593" y="928357"/>
                  </a:lnTo>
                  <a:cubicBezTo>
                    <a:pt x="1207583" y="928389"/>
                    <a:pt x="1207573" y="928420"/>
                    <a:pt x="1207563" y="928452"/>
                  </a:cubicBezTo>
                  <a:cubicBezTo>
                    <a:pt x="1112155" y="1154022"/>
                    <a:pt x="888799" y="1312297"/>
                    <a:pt x="628476" y="1312297"/>
                  </a:cubicBezTo>
                  <a:cubicBezTo>
                    <a:pt x="281378" y="1312297"/>
                    <a:pt x="0" y="1030919"/>
                    <a:pt x="0" y="683821"/>
                  </a:cubicBezTo>
                  <a:cubicBezTo>
                    <a:pt x="0" y="510272"/>
                    <a:pt x="70345" y="353153"/>
                    <a:pt x="184076" y="239421"/>
                  </a:cubicBezTo>
                  <a:lnTo>
                    <a:pt x="194553" y="23077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0" name="Zeitleiste rund Bogen">
              <a:extLst>
                <a:ext uri="{FF2B5EF4-FFF2-40B4-BE49-F238E27FC236}">
                  <a16:creationId xmlns:a16="http://schemas.microsoft.com/office/drawing/2014/main" id="{1CFECF08-5CFC-8B42-A2BE-014E6FA067B8}"/>
                </a:ext>
              </a:extLst>
            </p:cNvPr>
            <p:cNvSpPr>
              <a:spLocks noChangeAspect="1"/>
            </p:cNvSpPr>
            <p:nvPr/>
          </p:nvSpPr>
          <p:spPr>
            <a:xfrm>
              <a:off x="11105180" y="260801"/>
              <a:ext cx="882917" cy="882917"/>
            </a:xfrm>
            <a:prstGeom prst="arc">
              <a:avLst>
                <a:gd name="adj1" fmla="val 4033659"/>
                <a:gd name="adj2" fmla="val 14669351"/>
              </a:avLst>
            </a:prstGeom>
            <a:no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71" name="Zeitleiste rund 2">
              <a:extLst>
                <a:ext uri="{FF2B5EF4-FFF2-40B4-BE49-F238E27FC236}">
                  <a16:creationId xmlns:a16="http://schemas.microsoft.com/office/drawing/2014/main" id="{64B6564C-1F62-ED4F-BC30-B974A02898E2}"/>
                </a:ext>
              </a:extLst>
            </p:cNvPr>
            <p:cNvSpPr/>
            <p:nvPr/>
          </p:nvSpPr>
          <p:spPr>
            <a:xfrm rot="900000">
              <a:off x="11650428" y="277942"/>
              <a:ext cx="11460" cy="31171"/>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2" name="Zeitleiste rund 3">
              <a:extLst>
                <a:ext uri="{FF2B5EF4-FFF2-40B4-BE49-F238E27FC236}">
                  <a16:creationId xmlns:a16="http://schemas.microsoft.com/office/drawing/2014/main" id="{AD49B072-87E8-0040-910C-AE5F9164DBED}"/>
                </a:ext>
              </a:extLst>
            </p:cNvPr>
            <p:cNvSpPr/>
            <p:nvPr/>
          </p:nvSpPr>
          <p:spPr>
            <a:xfrm rot="1800000">
              <a:off x="11744640" y="318112"/>
              <a:ext cx="11460" cy="62550"/>
            </a:xfrm>
            <a:custGeom>
              <a:avLst/>
              <a:gdLst>
                <a:gd name="connsiteX0" fmla="*/ 0 w 45803"/>
                <a:gd name="connsiteY0" fmla="*/ 0 h 226238"/>
                <a:gd name="connsiteX1" fmla="*/ 45803 w 45803"/>
                <a:gd name="connsiteY1" fmla="*/ 0 h 226238"/>
                <a:gd name="connsiteX2" fmla="*/ 45803 w 45803"/>
                <a:gd name="connsiteY2" fmla="*/ 226238 h 226238"/>
                <a:gd name="connsiteX3" fmla="*/ 0 w 45803"/>
                <a:gd name="connsiteY3" fmla="*/ 225215 h 226238"/>
                <a:gd name="connsiteX4" fmla="*/ 0 w 45803"/>
                <a:gd name="connsiteY4" fmla="*/ 0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0" y="0"/>
                  </a:moveTo>
                  <a:lnTo>
                    <a:pt x="45803" y="0"/>
                  </a:lnTo>
                  <a:lnTo>
                    <a:pt x="45803" y="226238"/>
                  </a:lnTo>
                  <a:lnTo>
                    <a:pt x="0" y="225215"/>
                  </a:lnTo>
                  <a:lnTo>
                    <a:pt x="0"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3" name="Zeitleiste rund 5">
              <a:extLst>
                <a:ext uri="{FF2B5EF4-FFF2-40B4-BE49-F238E27FC236}">
                  <a16:creationId xmlns:a16="http://schemas.microsoft.com/office/drawing/2014/main" id="{F622730B-C63C-B341-86DA-766F75D948E6}"/>
                </a:ext>
              </a:extLst>
            </p:cNvPr>
            <p:cNvSpPr/>
            <p:nvPr/>
          </p:nvSpPr>
          <p:spPr>
            <a:xfrm rot="3600000">
              <a:off x="11893781" y="467254"/>
              <a:ext cx="11459" cy="62550"/>
            </a:xfrm>
            <a:custGeom>
              <a:avLst/>
              <a:gdLst>
                <a:gd name="connsiteX0" fmla="*/ 0 w 45803"/>
                <a:gd name="connsiteY0" fmla="*/ 0 h 226238"/>
                <a:gd name="connsiteX1" fmla="*/ 45803 w 45803"/>
                <a:gd name="connsiteY1" fmla="*/ 0 h 226238"/>
                <a:gd name="connsiteX2" fmla="*/ 45802 w 45803"/>
                <a:gd name="connsiteY2" fmla="*/ 225215 h 226238"/>
                <a:gd name="connsiteX3" fmla="*/ 0 w 45803"/>
                <a:gd name="connsiteY3" fmla="*/ 226238 h 226238"/>
                <a:gd name="connsiteX4" fmla="*/ 0 w 45803"/>
                <a:gd name="connsiteY4" fmla="*/ 0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0" y="0"/>
                  </a:moveTo>
                  <a:lnTo>
                    <a:pt x="45803" y="0"/>
                  </a:lnTo>
                  <a:lnTo>
                    <a:pt x="45802" y="225215"/>
                  </a:lnTo>
                  <a:lnTo>
                    <a:pt x="0" y="226238"/>
                  </a:lnTo>
                  <a:lnTo>
                    <a:pt x="0"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4" name="Zeitleiste rund 6">
              <a:extLst>
                <a:ext uri="{FF2B5EF4-FFF2-40B4-BE49-F238E27FC236}">
                  <a16:creationId xmlns:a16="http://schemas.microsoft.com/office/drawing/2014/main" id="{2ED149C3-7537-1546-99FC-69E98BD6D25D}"/>
                </a:ext>
              </a:extLst>
            </p:cNvPr>
            <p:cNvSpPr/>
            <p:nvPr/>
          </p:nvSpPr>
          <p:spPr>
            <a:xfrm rot="4500000">
              <a:off x="11934486" y="565526"/>
              <a:ext cx="11459" cy="62550"/>
            </a:xfrm>
            <a:custGeom>
              <a:avLst/>
              <a:gdLst>
                <a:gd name="connsiteX0" fmla="*/ 0 w 45802"/>
                <a:gd name="connsiteY0" fmla="*/ 1 h 226221"/>
                <a:gd name="connsiteX1" fmla="*/ 45802 w 45802"/>
                <a:gd name="connsiteY1" fmla="*/ 0 h 226221"/>
                <a:gd name="connsiteX2" fmla="*/ 45802 w 45802"/>
                <a:gd name="connsiteY2" fmla="*/ 226221 h 226221"/>
                <a:gd name="connsiteX3" fmla="*/ 0 w 45802"/>
                <a:gd name="connsiteY3" fmla="*/ 225758 h 226221"/>
                <a:gd name="connsiteX4" fmla="*/ 0 w 45802"/>
                <a:gd name="connsiteY4" fmla="*/ 1 h 226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21">
                  <a:moveTo>
                    <a:pt x="0" y="1"/>
                  </a:moveTo>
                  <a:lnTo>
                    <a:pt x="45802" y="0"/>
                  </a:lnTo>
                  <a:lnTo>
                    <a:pt x="45802" y="226221"/>
                  </a:lnTo>
                  <a:lnTo>
                    <a:pt x="0" y="225758"/>
                  </a:lnTo>
                  <a:lnTo>
                    <a:pt x="0" y="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5" name="Zeitleiste rund 7">
              <a:extLst>
                <a:ext uri="{FF2B5EF4-FFF2-40B4-BE49-F238E27FC236}">
                  <a16:creationId xmlns:a16="http://schemas.microsoft.com/office/drawing/2014/main" id="{409ED002-BB3B-DB43-A8E0-090D30F08A29}"/>
                </a:ext>
              </a:extLst>
            </p:cNvPr>
            <p:cNvSpPr/>
            <p:nvPr/>
          </p:nvSpPr>
          <p:spPr>
            <a:xfrm rot="5400000">
              <a:off x="11964060" y="686674"/>
              <a:ext cx="11459" cy="31171"/>
            </a:xfrm>
            <a:custGeom>
              <a:avLst/>
              <a:gdLst>
                <a:gd name="connsiteX0" fmla="*/ 0 w 45803"/>
                <a:gd name="connsiteY0" fmla="*/ 225706 h 225706"/>
                <a:gd name="connsiteX1" fmla="*/ 0 w 45803"/>
                <a:gd name="connsiteY1" fmla="*/ 0 h 225706"/>
                <a:gd name="connsiteX2" fmla="*/ 45803 w 45803"/>
                <a:gd name="connsiteY2" fmla="*/ 0 h 225706"/>
                <a:gd name="connsiteX3" fmla="*/ 45803 w 45803"/>
                <a:gd name="connsiteY3" fmla="*/ 225706 h 225706"/>
                <a:gd name="connsiteX4" fmla="*/ 22903 w 45803"/>
                <a:gd name="connsiteY4" fmla="*/ 224549 h 225706"/>
                <a:gd name="connsiteX5" fmla="*/ 0 w 45803"/>
                <a:gd name="connsiteY5" fmla="*/ 225706 h 22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6">
                  <a:moveTo>
                    <a:pt x="0" y="225706"/>
                  </a:moveTo>
                  <a:lnTo>
                    <a:pt x="0" y="0"/>
                  </a:lnTo>
                  <a:lnTo>
                    <a:pt x="45803" y="0"/>
                  </a:lnTo>
                  <a:lnTo>
                    <a:pt x="45803" y="225706"/>
                  </a:lnTo>
                  <a:lnTo>
                    <a:pt x="22903" y="224549"/>
                  </a:lnTo>
                  <a:lnTo>
                    <a:pt x="0" y="225706"/>
                  </a:lnTo>
                  <a:close/>
                </a:path>
              </a:pathLst>
            </a:custGeom>
            <a:solidFill>
              <a:srgbClr val="204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6" name="Zeitleiste rund 20">
              <a:extLst>
                <a:ext uri="{FF2B5EF4-FFF2-40B4-BE49-F238E27FC236}">
                  <a16:creationId xmlns:a16="http://schemas.microsoft.com/office/drawing/2014/main" id="{AA8685FA-BB30-344C-A679-97E7CFA6CD3C}"/>
                </a:ext>
              </a:extLst>
            </p:cNvPr>
            <p:cNvSpPr/>
            <p:nvPr/>
          </p:nvSpPr>
          <p:spPr>
            <a:xfrm rot="17100000">
              <a:off x="11131335" y="577799"/>
              <a:ext cx="11459" cy="29431"/>
            </a:xfrm>
            <a:custGeom>
              <a:avLst/>
              <a:gdLst>
                <a:gd name="connsiteX0" fmla="*/ 45802 w 45802"/>
                <a:gd name="connsiteY0" fmla="*/ 0 h 226222"/>
                <a:gd name="connsiteX1" fmla="*/ 45802 w 45802"/>
                <a:gd name="connsiteY1" fmla="*/ 225759 h 226222"/>
                <a:gd name="connsiteX2" fmla="*/ 0 w 45802"/>
                <a:gd name="connsiteY2" fmla="*/ 226222 h 226222"/>
                <a:gd name="connsiteX3" fmla="*/ 0 w 45802"/>
                <a:gd name="connsiteY3" fmla="*/ 0 h 226222"/>
                <a:gd name="connsiteX4" fmla="*/ 45802 w 45802"/>
                <a:gd name="connsiteY4" fmla="*/ 0 h 226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22">
                  <a:moveTo>
                    <a:pt x="45802" y="0"/>
                  </a:moveTo>
                  <a:lnTo>
                    <a:pt x="45802" y="225759"/>
                  </a:lnTo>
                  <a:lnTo>
                    <a:pt x="0" y="226222"/>
                  </a:lnTo>
                  <a:lnTo>
                    <a:pt x="0" y="0"/>
                  </a:lnTo>
                  <a:lnTo>
                    <a:pt x="4580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7" name="Zeitleiste rund 21">
              <a:extLst>
                <a:ext uri="{FF2B5EF4-FFF2-40B4-BE49-F238E27FC236}">
                  <a16:creationId xmlns:a16="http://schemas.microsoft.com/office/drawing/2014/main" id="{998C61F9-115C-6C4A-9DF6-44FFA45A2F9A}"/>
                </a:ext>
              </a:extLst>
            </p:cNvPr>
            <p:cNvSpPr/>
            <p:nvPr/>
          </p:nvSpPr>
          <p:spPr>
            <a:xfrm rot="18000000">
              <a:off x="11173696" y="475534"/>
              <a:ext cx="11459" cy="29431"/>
            </a:xfrm>
            <a:custGeom>
              <a:avLst/>
              <a:gdLst>
                <a:gd name="connsiteX0" fmla="*/ 45803 w 45803"/>
                <a:gd name="connsiteY0" fmla="*/ 0 h 226237"/>
                <a:gd name="connsiteX1" fmla="*/ 45803 w 45803"/>
                <a:gd name="connsiteY1" fmla="*/ 226237 h 226237"/>
                <a:gd name="connsiteX2" fmla="*/ 0 w 45803"/>
                <a:gd name="connsiteY2" fmla="*/ 225215 h 226237"/>
                <a:gd name="connsiteX3" fmla="*/ 0 w 45803"/>
                <a:gd name="connsiteY3" fmla="*/ 0 h 226237"/>
                <a:gd name="connsiteX4" fmla="*/ 45803 w 45803"/>
                <a:gd name="connsiteY4" fmla="*/ 0 h 226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7">
                  <a:moveTo>
                    <a:pt x="45803" y="0"/>
                  </a:moveTo>
                  <a:lnTo>
                    <a:pt x="45803" y="226237"/>
                  </a:lnTo>
                  <a:lnTo>
                    <a:pt x="0" y="225215"/>
                  </a:lnTo>
                  <a:lnTo>
                    <a:pt x="0" y="0"/>
                  </a:lnTo>
                  <a:lnTo>
                    <a:pt x="45803"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8" name="Zeitleiste rund 22">
              <a:extLst>
                <a:ext uri="{FF2B5EF4-FFF2-40B4-BE49-F238E27FC236}">
                  <a16:creationId xmlns:a16="http://schemas.microsoft.com/office/drawing/2014/main" id="{C58FD0C1-045F-6B41-8639-04DB92232E8E}"/>
                </a:ext>
              </a:extLst>
            </p:cNvPr>
            <p:cNvSpPr/>
            <p:nvPr/>
          </p:nvSpPr>
          <p:spPr>
            <a:xfrm rot="18900000">
              <a:off x="11241080" y="387715"/>
              <a:ext cx="11460" cy="29431"/>
            </a:xfrm>
            <a:custGeom>
              <a:avLst/>
              <a:gdLst>
                <a:gd name="connsiteX0" fmla="*/ 45804 w 45804"/>
                <a:gd name="connsiteY0" fmla="*/ 0 h 225646"/>
                <a:gd name="connsiteX1" fmla="*/ 45804 w 45804"/>
                <a:gd name="connsiteY1" fmla="*/ 225645 h 225646"/>
                <a:gd name="connsiteX2" fmla="*/ 22901 w 45804"/>
                <a:gd name="connsiteY2" fmla="*/ 224553 h 225646"/>
                <a:gd name="connsiteX3" fmla="*/ 1 w 45804"/>
                <a:gd name="connsiteY3" fmla="*/ 225646 h 225646"/>
                <a:gd name="connsiteX4" fmla="*/ 0 w 45804"/>
                <a:gd name="connsiteY4" fmla="*/ 0 h 225646"/>
                <a:gd name="connsiteX5" fmla="*/ 45804 w 45804"/>
                <a:gd name="connsiteY5" fmla="*/ 0 h 225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4" h="225646">
                  <a:moveTo>
                    <a:pt x="45804" y="0"/>
                  </a:moveTo>
                  <a:lnTo>
                    <a:pt x="45804" y="225645"/>
                  </a:lnTo>
                  <a:lnTo>
                    <a:pt x="22901" y="224553"/>
                  </a:lnTo>
                  <a:lnTo>
                    <a:pt x="1" y="225646"/>
                  </a:lnTo>
                  <a:lnTo>
                    <a:pt x="0" y="0"/>
                  </a:lnTo>
                  <a:lnTo>
                    <a:pt x="45804"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9" name="Zeitleiste rund 23">
              <a:extLst>
                <a:ext uri="{FF2B5EF4-FFF2-40B4-BE49-F238E27FC236}">
                  <a16:creationId xmlns:a16="http://schemas.microsoft.com/office/drawing/2014/main" id="{19313F56-24C6-D948-9C58-ED2459056AAB}"/>
                </a:ext>
              </a:extLst>
            </p:cNvPr>
            <p:cNvSpPr/>
            <p:nvPr/>
          </p:nvSpPr>
          <p:spPr>
            <a:xfrm rot="19800000">
              <a:off x="11328899" y="320331"/>
              <a:ext cx="11460" cy="29431"/>
            </a:xfrm>
            <a:custGeom>
              <a:avLst/>
              <a:gdLst>
                <a:gd name="connsiteX0" fmla="*/ 45802 w 45802"/>
                <a:gd name="connsiteY0" fmla="*/ 0 h 226239"/>
                <a:gd name="connsiteX1" fmla="*/ 45802 w 45802"/>
                <a:gd name="connsiteY1" fmla="*/ 225217 h 226239"/>
                <a:gd name="connsiteX2" fmla="*/ 0 w 45802"/>
                <a:gd name="connsiteY2" fmla="*/ 226239 h 226239"/>
                <a:gd name="connsiteX3" fmla="*/ 0 w 45802"/>
                <a:gd name="connsiteY3" fmla="*/ 0 h 226239"/>
                <a:gd name="connsiteX4" fmla="*/ 45802 w 45802"/>
                <a:gd name="connsiteY4" fmla="*/ 0 h 226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39">
                  <a:moveTo>
                    <a:pt x="45802" y="0"/>
                  </a:moveTo>
                  <a:lnTo>
                    <a:pt x="45802" y="225217"/>
                  </a:lnTo>
                  <a:lnTo>
                    <a:pt x="0" y="226239"/>
                  </a:lnTo>
                  <a:lnTo>
                    <a:pt x="0" y="0"/>
                  </a:lnTo>
                  <a:lnTo>
                    <a:pt x="4580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0" name="Zeitleiste rund 24">
              <a:extLst>
                <a:ext uri="{FF2B5EF4-FFF2-40B4-BE49-F238E27FC236}">
                  <a16:creationId xmlns:a16="http://schemas.microsoft.com/office/drawing/2014/main" id="{07BECA9E-C6FE-754B-9FA8-BD2D92C5F256}"/>
                </a:ext>
              </a:extLst>
            </p:cNvPr>
            <p:cNvSpPr/>
            <p:nvPr/>
          </p:nvSpPr>
          <p:spPr>
            <a:xfrm rot="20700000">
              <a:off x="11431164" y="277971"/>
              <a:ext cx="11460" cy="29431"/>
            </a:xfrm>
            <a:custGeom>
              <a:avLst/>
              <a:gdLst>
                <a:gd name="connsiteX0" fmla="*/ 45803 w 45803"/>
                <a:gd name="connsiteY0" fmla="*/ 0 h 226223"/>
                <a:gd name="connsiteX1" fmla="*/ 45803 w 45803"/>
                <a:gd name="connsiteY1" fmla="*/ 226223 h 226223"/>
                <a:gd name="connsiteX2" fmla="*/ 1 w 45803"/>
                <a:gd name="connsiteY2" fmla="*/ 225758 h 226223"/>
                <a:gd name="connsiteX3" fmla="*/ 0 w 45803"/>
                <a:gd name="connsiteY3" fmla="*/ 0 h 226223"/>
                <a:gd name="connsiteX4" fmla="*/ 45803 w 45803"/>
                <a:gd name="connsiteY4" fmla="*/ 0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3">
                  <a:moveTo>
                    <a:pt x="45803" y="0"/>
                  </a:moveTo>
                  <a:lnTo>
                    <a:pt x="45803" y="226223"/>
                  </a:lnTo>
                  <a:lnTo>
                    <a:pt x="1" y="225758"/>
                  </a:lnTo>
                  <a:lnTo>
                    <a:pt x="0" y="0"/>
                  </a:lnTo>
                  <a:lnTo>
                    <a:pt x="45803"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1" name="Zeitleiste rund 1">
              <a:extLst>
                <a:ext uri="{FF2B5EF4-FFF2-40B4-BE49-F238E27FC236}">
                  <a16:creationId xmlns:a16="http://schemas.microsoft.com/office/drawing/2014/main" id="{39AC7E54-6A1A-694C-BCF9-F7109D2CEF57}"/>
                </a:ext>
              </a:extLst>
            </p:cNvPr>
            <p:cNvSpPr/>
            <p:nvPr/>
          </p:nvSpPr>
          <p:spPr>
            <a:xfrm>
              <a:off x="11540909" y="263523"/>
              <a:ext cx="11460" cy="31171"/>
            </a:xfrm>
            <a:custGeom>
              <a:avLst/>
              <a:gdLst>
                <a:gd name="connsiteX0" fmla="*/ 0 w 45803"/>
                <a:gd name="connsiteY0" fmla="*/ 0 h 225708"/>
                <a:gd name="connsiteX1" fmla="*/ 45803 w 45803"/>
                <a:gd name="connsiteY1" fmla="*/ 0 h 225708"/>
                <a:gd name="connsiteX2" fmla="*/ 45803 w 45803"/>
                <a:gd name="connsiteY2" fmla="*/ 225708 h 225708"/>
                <a:gd name="connsiteX3" fmla="*/ 22902 w 45803"/>
                <a:gd name="connsiteY3" fmla="*/ 224552 h 225708"/>
                <a:gd name="connsiteX4" fmla="*/ 0 w 45803"/>
                <a:gd name="connsiteY4" fmla="*/ 225708 h 225708"/>
                <a:gd name="connsiteX5" fmla="*/ 0 w 45803"/>
                <a:gd name="connsiteY5" fmla="*/ 0 h 22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8">
                  <a:moveTo>
                    <a:pt x="0" y="0"/>
                  </a:moveTo>
                  <a:lnTo>
                    <a:pt x="45803" y="0"/>
                  </a:lnTo>
                  <a:lnTo>
                    <a:pt x="45803" y="225708"/>
                  </a:lnTo>
                  <a:lnTo>
                    <a:pt x="22902" y="224552"/>
                  </a:lnTo>
                  <a:lnTo>
                    <a:pt x="0" y="225708"/>
                  </a:lnTo>
                  <a:lnTo>
                    <a:pt x="0"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2" name="Zeitleiste rund 10">
              <a:extLst>
                <a:ext uri="{FF2B5EF4-FFF2-40B4-BE49-F238E27FC236}">
                  <a16:creationId xmlns:a16="http://schemas.microsoft.com/office/drawing/2014/main" id="{85BE67E3-B94C-AF4B-BA9B-82469CD697F6}"/>
                </a:ext>
              </a:extLst>
            </p:cNvPr>
            <p:cNvSpPr/>
            <p:nvPr/>
          </p:nvSpPr>
          <p:spPr>
            <a:xfrm rot="8100000">
              <a:off x="11840122" y="985887"/>
              <a:ext cx="11460" cy="31171"/>
            </a:xfrm>
            <a:custGeom>
              <a:avLst/>
              <a:gdLst>
                <a:gd name="connsiteX0" fmla="*/ 0 w 45804"/>
                <a:gd name="connsiteY0" fmla="*/ 225641 h 225641"/>
                <a:gd name="connsiteX1" fmla="*/ 1 w 45804"/>
                <a:gd name="connsiteY1" fmla="*/ 0 h 225641"/>
                <a:gd name="connsiteX2" fmla="*/ 45804 w 45804"/>
                <a:gd name="connsiteY2" fmla="*/ 0 h 225641"/>
                <a:gd name="connsiteX3" fmla="*/ 45804 w 45804"/>
                <a:gd name="connsiteY3" fmla="*/ 225641 h 225641"/>
                <a:gd name="connsiteX4" fmla="*/ 22902 w 45804"/>
                <a:gd name="connsiteY4" fmla="*/ 224549 h 225641"/>
                <a:gd name="connsiteX5" fmla="*/ 0 w 45804"/>
                <a:gd name="connsiteY5" fmla="*/ 225641 h 225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4" h="225641">
                  <a:moveTo>
                    <a:pt x="0" y="225641"/>
                  </a:moveTo>
                  <a:lnTo>
                    <a:pt x="1" y="0"/>
                  </a:lnTo>
                  <a:lnTo>
                    <a:pt x="45804" y="0"/>
                  </a:lnTo>
                  <a:lnTo>
                    <a:pt x="45804" y="225641"/>
                  </a:lnTo>
                  <a:lnTo>
                    <a:pt x="22902" y="224549"/>
                  </a:lnTo>
                  <a:lnTo>
                    <a:pt x="0" y="22564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3" name="Zeitleiste rund 9">
              <a:extLst>
                <a:ext uri="{FF2B5EF4-FFF2-40B4-BE49-F238E27FC236}">
                  <a16:creationId xmlns:a16="http://schemas.microsoft.com/office/drawing/2014/main" id="{978CB533-00D9-5747-B537-433A023BF053}"/>
                </a:ext>
              </a:extLst>
            </p:cNvPr>
            <p:cNvSpPr/>
            <p:nvPr/>
          </p:nvSpPr>
          <p:spPr>
            <a:xfrm rot="7200000">
              <a:off x="11907638" y="898717"/>
              <a:ext cx="11459" cy="30548"/>
            </a:xfrm>
            <a:custGeom>
              <a:avLst/>
              <a:gdLst>
                <a:gd name="connsiteX0" fmla="*/ 0 w 45803"/>
                <a:gd name="connsiteY0" fmla="*/ 225214 h 226237"/>
                <a:gd name="connsiteX1" fmla="*/ 0 w 45803"/>
                <a:gd name="connsiteY1" fmla="*/ 0 h 226237"/>
                <a:gd name="connsiteX2" fmla="*/ 45802 w 45803"/>
                <a:gd name="connsiteY2" fmla="*/ 0 h 226237"/>
                <a:gd name="connsiteX3" fmla="*/ 45803 w 45803"/>
                <a:gd name="connsiteY3" fmla="*/ 226237 h 226237"/>
                <a:gd name="connsiteX4" fmla="*/ 0 w 45803"/>
                <a:gd name="connsiteY4" fmla="*/ 225214 h 226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7">
                  <a:moveTo>
                    <a:pt x="0" y="225214"/>
                  </a:moveTo>
                  <a:lnTo>
                    <a:pt x="0" y="0"/>
                  </a:lnTo>
                  <a:lnTo>
                    <a:pt x="45802" y="0"/>
                  </a:lnTo>
                  <a:lnTo>
                    <a:pt x="45803" y="226237"/>
                  </a:lnTo>
                  <a:lnTo>
                    <a:pt x="0" y="225214"/>
                  </a:lnTo>
                  <a:close/>
                </a:path>
              </a:pathLst>
            </a:custGeom>
            <a:solidFill>
              <a:srgbClr val="78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4" name="Zeitleiste rund 8">
              <a:extLst>
                <a:ext uri="{FF2B5EF4-FFF2-40B4-BE49-F238E27FC236}">
                  <a16:creationId xmlns:a16="http://schemas.microsoft.com/office/drawing/2014/main" id="{EF540542-9A08-5148-8007-219A4A3F3B70}"/>
                </a:ext>
              </a:extLst>
            </p:cNvPr>
            <p:cNvSpPr/>
            <p:nvPr/>
          </p:nvSpPr>
          <p:spPr>
            <a:xfrm rot="6300000" flipH="1" flipV="1">
              <a:off x="11920435" y="758132"/>
              <a:ext cx="11459" cy="91644"/>
            </a:xfrm>
            <a:custGeom>
              <a:avLst/>
              <a:gdLst>
                <a:gd name="connsiteX0" fmla="*/ 0 w 45803"/>
                <a:gd name="connsiteY0" fmla="*/ 226220 h 226220"/>
                <a:gd name="connsiteX1" fmla="*/ 0 w 45803"/>
                <a:gd name="connsiteY1" fmla="*/ 1 h 226220"/>
                <a:gd name="connsiteX2" fmla="*/ 45803 w 45803"/>
                <a:gd name="connsiteY2" fmla="*/ 0 h 226220"/>
                <a:gd name="connsiteX3" fmla="*/ 45802 w 45803"/>
                <a:gd name="connsiteY3" fmla="*/ 225756 h 226220"/>
                <a:gd name="connsiteX4" fmla="*/ 0 w 45803"/>
                <a:gd name="connsiteY4" fmla="*/ 226220 h 226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0">
                  <a:moveTo>
                    <a:pt x="0" y="226220"/>
                  </a:moveTo>
                  <a:lnTo>
                    <a:pt x="0" y="1"/>
                  </a:lnTo>
                  <a:lnTo>
                    <a:pt x="45803" y="0"/>
                  </a:lnTo>
                  <a:lnTo>
                    <a:pt x="45802" y="225756"/>
                  </a:lnTo>
                  <a:lnTo>
                    <a:pt x="0" y="22622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5" name="Zeitleiste rund Punkt 1">
              <a:extLst>
                <a:ext uri="{FF2B5EF4-FFF2-40B4-BE49-F238E27FC236}">
                  <a16:creationId xmlns:a16="http://schemas.microsoft.com/office/drawing/2014/main" id="{8BEFE141-5E6E-564B-9747-20BF70B53047}"/>
                </a:ext>
              </a:extLst>
            </p:cNvPr>
            <p:cNvSpPr>
              <a:spLocks noChangeAspect="1"/>
            </p:cNvSpPr>
            <p:nvPr/>
          </p:nvSpPr>
          <p:spPr>
            <a:xfrm rot="900000">
              <a:off x="11665875" y="168578"/>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6" name="Zeitleiste rund Punkt 2">
              <a:extLst>
                <a:ext uri="{FF2B5EF4-FFF2-40B4-BE49-F238E27FC236}">
                  <a16:creationId xmlns:a16="http://schemas.microsoft.com/office/drawing/2014/main" id="{C6D58B01-F865-EE4E-A5E2-1F55F79C8D2B}"/>
                </a:ext>
              </a:extLst>
            </p:cNvPr>
            <p:cNvSpPr>
              <a:spLocks noChangeAspect="1"/>
            </p:cNvSpPr>
            <p:nvPr/>
          </p:nvSpPr>
          <p:spPr>
            <a:xfrm rot="1800000">
              <a:off x="11802783" y="217504"/>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7" name="Zeitleiste rund Punkt 3">
              <a:extLst>
                <a:ext uri="{FF2B5EF4-FFF2-40B4-BE49-F238E27FC236}">
                  <a16:creationId xmlns:a16="http://schemas.microsoft.com/office/drawing/2014/main" id="{C078FFD7-7D35-1A44-85DE-65F6D6CE09FC}"/>
                </a:ext>
              </a:extLst>
            </p:cNvPr>
            <p:cNvSpPr>
              <a:spLocks noChangeAspect="1"/>
            </p:cNvSpPr>
            <p:nvPr/>
          </p:nvSpPr>
          <p:spPr>
            <a:xfrm rot="8100000">
              <a:off x="12042615" y="823022"/>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8" name="Zeitleiste rund 4">
              <a:extLst>
                <a:ext uri="{FF2B5EF4-FFF2-40B4-BE49-F238E27FC236}">
                  <a16:creationId xmlns:a16="http://schemas.microsoft.com/office/drawing/2014/main" id="{0740579A-010C-0F4A-80E8-EFF02E33FE19}"/>
                </a:ext>
              </a:extLst>
            </p:cNvPr>
            <p:cNvSpPr/>
            <p:nvPr/>
          </p:nvSpPr>
          <p:spPr>
            <a:xfrm rot="2700000">
              <a:off x="11829028" y="382865"/>
              <a:ext cx="11459" cy="62550"/>
            </a:xfrm>
            <a:custGeom>
              <a:avLst/>
              <a:gdLst>
                <a:gd name="connsiteX0" fmla="*/ 0 w 45803"/>
                <a:gd name="connsiteY0" fmla="*/ 0 h 225708"/>
                <a:gd name="connsiteX1" fmla="*/ 45803 w 45803"/>
                <a:gd name="connsiteY1" fmla="*/ 0 h 225708"/>
                <a:gd name="connsiteX2" fmla="*/ 45803 w 45803"/>
                <a:gd name="connsiteY2" fmla="*/ 225708 h 225708"/>
                <a:gd name="connsiteX3" fmla="*/ 22902 w 45803"/>
                <a:gd name="connsiteY3" fmla="*/ 224552 h 225708"/>
                <a:gd name="connsiteX4" fmla="*/ 0 w 45803"/>
                <a:gd name="connsiteY4" fmla="*/ 225708 h 225708"/>
                <a:gd name="connsiteX5" fmla="*/ 0 w 45803"/>
                <a:gd name="connsiteY5" fmla="*/ 0 h 22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8">
                  <a:moveTo>
                    <a:pt x="0" y="0"/>
                  </a:moveTo>
                  <a:lnTo>
                    <a:pt x="45803" y="0"/>
                  </a:lnTo>
                  <a:lnTo>
                    <a:pt x="45803" y="225708"/>
                  </a:lnTo>
                  <a:lnTo>
                    <a:pt x="22902" y="224552"/>
                  </a:lnTo>
                  <a:lnTo>
                    <a:pt x="0" y="225708"/>
                  </a:lnTo>
                  <a:lnTo>
                    <a:pt x="0"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89" name="Zeitachse rund Zeiger">
              <a:extLst>
                <a:ext uri="{FF2B5EF4-FFF2-40B4-BE49-F238E27FC236}">
                  <a16:creationId xmlns:a16="http://schemas.microsoft.com/office/drawing/2014/main" id="{A65D068B-2C1C-BD4F-B13C-4B698CA4F08F}"/>
                </a:ext>
              </a:extLst>
            </p:cNvPr>
            <p:cNvGrpSpPr/>
            <p:nvPr/>
          </p:nvGrpSpPr>
          <p:grpSpPr>
            <a:xfrm rot="4500000">
              <a:off x="11386127" y="541390"/>
              <a:ext cx="321023" cy="321023"/>
              <a:chOff x="4152624" y="2214281"/>
              <a:chExt cx="970162" cy="970162"/>
            </a:xfrm>
          </p:grpSpPr>
          <p:sp>
            <p:nvSpPr>
              <p:cNvPr id="190" name="Dreieck grau">
                <a:extLst>
                  <a:ext uri="{FF2B5EF4-FFF2-40B4-BE49-F238E27FC236}">
                    <a16:creationId xmlns:a16="http://schemas.microsoft.com/office/drawing/2014/main" id="{1C0C01B1-11D9-B44A-B459-4CE7E661E6C0}"/>
                  </a:ext>
                </a:extLst>
              </p:cNvPr>
              <p:cNvSpPr>
                <a:spLocks/>
              </p:cNvSpPr>
              <p:nvPr/>
            </p:nvSpPr>
            <p:spPr>
              <a:xfrm rot="18900000">
                <a:off x="4152624" y="2214281"/>
                <a:ext cx="970162" cy="970162"/>
              </a:xfrm>
              <a:prstGeom prst="r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1" name="Dreieck schwarz">
                <a:extLst>
                  <a:ext uri="{FF2B5EF4-FFF2-40B4-BE49-F238E27FC236}">
                    <a16:creationId xmlns:a16="http://schemas.microsoft.com/office/drawing/2014/main" id="{41361C95-D624-C14B-9528-4143DA0D76BA}"/>
                  </a:ext>
                </a:extLst>
              </p:cNvPr>
              <p:cNvSpPr>
                <a:spLocks/>
              </p:cNvSpPr>
              <p:nvPr/>
            </p:nvSpPr>
            <p:spPr>
              <a:xfrm rot="8100000">
                <a:off x="4152624" y="2214281"/>
                <a:ext cx="970162" cy="970162"/>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8" name="Textfeld 4 Brottext">
              <a:extLst>
                <a:ext uri="{FF2B5EF4-FFF2-40B4-BE49-F238E27FC236}">
                  <a16:creationId xmlns:a16="http://schemas.microsoft.com/office/drawing/2014/main" id="{9FF73225-501B-D342-954C-69AB1655AD44}"/>
                </a:ext>
              </a:extLst>
            </p:cNvPr>
            <p:cNvSpPr txBox="1"/>
            <p:nvPr/>
          </p:nvSpPr>
          <p:spPr>
            <a:xfrm>
              <a:off x="6216741" y="769472"/>
              <a:ext cx="3536144" cy="598910"/>
            </a:xfrm>
            <a:prstGeom prst="rect">
              <a:avLst/>
            </a:prstGeom>
            <a:noFill/>
          </p:spPr>
          <p:txBody>
            <a:bodyPr wrap="square" lIns="0" tIns="288000" rIns="0" bIns="0" rtlCol="0">
              <a:noAutofit/>
            </a:bodyPr>
            <a:lstStyle/>
            <a:p>
              <a:pPr marL="0" marR="0" lvl="0" indent="0" algn="l" defTabSz="292100" rtl="0" eaLnBrk="1" fontAlgn="auto" latinLnBrk="0" hangingPunct="0">
                <a:lnSpc>
                  <a:spcPct val="91000"/>
                </a:lnSpc>
                <a:spcBef>
                  <a:spcPts val="0"/>
                </a:spcBef>
                <a:spcAft>
                  <a:spcPts val="0"/>
                </a:spcAft>
                <a:buClrTx/>
                <a:buSzTx/>
                <a:buFontTx/>
                <a:buNone/>
                <a:tabLst/>
                <a:defRPr/>
              </a:pPr>
              <a:r>
                <a:rPr kumimoji="0" lang="de-DE" sz="3200" b="0" i="1" u="none" strike="noStrike" kern="0" cap="none" spc="0" normalizeH="0" baseline="0" noProof="0" dirty="0">
                  <a:ln>
                    <a:noFill/>
                  </a:ln>
                  <a:solidFill>
                    <a:srgbClr val="000000"/>
                  </a:solidFill>
                  <a:effectLst/>
                  <a:uLnTx/>
                  <a:uFillTx/>
                  <a:latin typeface="+mn-lt"/>
                  <a:ea typeface="+mj-ea"/>
                  <a:cs typeface="+mj-cs"/>
                  <a:sym typeface="Arial Black"/>
                </a:rPr>
                <a:t>Demo-Version</a:t>
              </a:r>
            </a:p>
          </p:txBody>
        </p:sp>
      </p:grpSp>
    </p:spTree>
    <p:extLst>
      <p:ext uri="{BB962C8B-B14F-4D97-AF65-F5344CB8AC3E}">
        <p14:creationId xmlns:p14="http://schemas.microsoft.com/office/powerpoint/2010/main" val="40640474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Zeitachse">
            <a:extLst>
              <a:ext uri="{FF2B5EF4-FFF2-40B4-BE49-F238E27FC236}">
                <a16:creationId xmlns:a16="http://schemas.microsoft.com/office/drawing/2014/main" id="{883C7E2B-282C-534A-AE5F-C7CC7058A6AC}"/>
              </a:ext>
            </a:extLst>
          </p:cNvPr>
          <p:cNvGrpSpPr/>
          <p:nvPr/>
        </p:nvGrpSpPr>
        <p:grpSpPr>
          <a:xfrm>
            <a:off x="10941067" y="6628"/>
            <a:ext cx="1250933" cy="1312297"/>
            <a:chOff x="10941067" y="6628"/>
            <a:chExt cx="1250933" cy="1312297"/>
          </a:xfrm>
        </p:grpSpPr>
        <p:sp>
          <p:nvSpPr>
            <p:cNvPr id="24" name="Hilsform weiß hinter Zeitleiste rund">
              <a:extLst>
                <a:ext uri="{FF2B5EF4-FFF2-40B4-BE49-F238E27FC236}">
                  <a16:creationId xmlns:a16="http://schemas.microsoft.com/office/drawing/2014/main" id="{BDB942F5-307F-4740-BCF8-0775C6FA0470}"/>
                </a:ext>
              </a:extLst>
            </p:cNvPr>
            <p:cNvSpPr/>
            <p:nvPr/>
          </p:nvSpPr>
          <p:spPr>
            <a:xfrm>
              <a:off x="10941067" y="6628"/>
              <a:ext cx="1250933" cy="1312297"/>
            </a:xfrm>
            <a:custGeom>
              <a:avLst/>
              <a:gdLst>
                <a:gd name="connsiteX0" fmla="*/ 194553 w 1250933"/>
                <a:gd name="connsiteY0" fmla="*/ 0 h 1312297"/>
                <a:gd name="connsiteX1" fmla="*/ 1250932 w 1250933"/>
                <a:gd name="connsiteY1" fmla="*/ 0 h 1312297"/>
                <a:gd name="connsiteX2" fmla="*/ 1250933 w 1250933"/>
                <a:gd name="connsiteY2" fmla="*/ 28 h 1312297"/>
                <a:gd name="connsiteX3" fmla="*/ 1250933 w 1250933"/>
                <a:gd name="connsiteY3" fmla="*/ 933217 h 1312297"/>
                <a:gd name="connsiteX4" fmla="*/ 1222357 w 1250933"/>
                <a:gd name="connsiteY4" fmla="*/ 914988 h 1312297"/>
                <a:gd name="connsiteX5" fmla="*/ 1236645 w 1250933"/>
                <a:gd name="connsiteY5" fmla="*/ 885494 h 1312297"/>
                <a:gd name="connsiteX6" fmla="*/ 1207593 w 1250933"/>
                <a:gd name="connsiteY6" fmla="*/ 928357 h 1312297"/>
                <a:gd name="connsiteX7" fmla="*/ 1207563 w 1250933"/>
                <a:gd name="connsiteY7" fmla="*/ 928452 h 1312297"/>
                <a:gd name="connsiteX8" fmla="*/ 628476 w 1250933"/>
                <a:gd name="connsiteY8" fmla="*/ 1312297 h 1312297"/>
                <a:gd name="connsiteX9" fmla="*/ 0 w 1250933"/>
                <a:gd name="connsiteY9" fmla="*/ 683821 h 1312297"/>
                <a:gd name="connsiteX10" fmla="*/ 184076 w 1250933"/>
                <a:gd name="connsiteY10" fmla="*/ 239421 h 1312297"/>
                <a:gd name="connsiteX11" fmla="*/ 194553 w 1250933"/>
                <a:gd name="connsiteY11" fmla="*/ 230777 h 131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0933" h="1312297">
                  <a:moveTo>
                    <a:pt x="194553" y="0"/>
                  </a:moveTo>
                  <a:lnTo>
                    <a:pt x="1250932" y="0"/>
                  </a:lnTo>
                  <a:lnTo>
                    <a:pt x="1250933" y="28"/>
                  </a:lnTo>
                  <a:lnTo>
                    <a:pt x="1250933" y="933217"/>
                  </a:lnTo>
                  <a:lnTo>
                    <a:pt x="1222357" y="914988"/>
                  </a:lnTo>
                  <a:lnTo>
                    <a:pt x="1236645" y="885494"/>
                  </a:lnTo>
                  <a:lnTo>
                    <a:pt x="1207593" y="928357"/>
                  </a:lnTo>
                  <a:cubicBezTo>
                    <a:pt x="1207583" y="928389"/>
                    <a:pt x="1207573" y="928420"/>
                    <a:pt x="1207563" y="928452"/>
                  </a:cubicBezTo>
                  <a:cubicBezTo>
                    <a:pt x="1112155" y="1154022"/>
                    <a:pt x="888799" y="1312297"/>
                    <a:pt x="628476" y="1312297"/>
                  </a:cubicBezTo>
                  <a:cubicBezTo>
                    <a:pt x="281378" y="1312297"/>
                    <a:pt x="0" y="1030919"/>
                    <a:pt x="0" y="683821"/>
                  </a:cubicBezTo>
                  <a:cubicBezTo>
                    <a:pt x="0" y="510272"/>
                    <a:pt x="70345" y="353153"/>
                    <a:pt x="184076" y="239421"/>
                  </a:cubicBezTo>
                  <a:lnTo>
                    <a:pt x="194553" y="23077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5" name="Zeitleiste rund Bogen">
              <a:extLst>
                <a:ext uri="{FF2B5EF4-FFF2-40B4-BE49-F238E27FC236}">
                  <a16:creationId xmlns:a16="http://schemas.microsoft.com/office/drawing/2014/main" id="{940CE0F3-3B8A-784F-80C0-34340BA42F3C}"/>
                </a:ext>
              </a:extLst>
            </p:cNvPr>
            <p:cNvSpPr>
              <a:spLocks noChangeAspect="1"/>
            </p:cNvSpPr>
            <p:nvPr/>
          </p:nvSpPr>
          <p:spPr>
            <a:xfrm>
              <a:off x="11105180" y="260801"/>
              <a:ext cx="882917" cy="882917"/>
            </a:xfrm>
            <a:prstGeom prst="arc">
              <a:avLst>
                <a:gd name="adj1" fmla="val 4033659"/>
                <a:gd name="adj2" fmla="val 14669351"/>
              </a:avLst>
            </a:prstGeom>
            <a:no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6" name="Zeitleiste rund 2">
              <a:extLst>
                <a:ext uri="{FF2B5EF4-FFF2-40B4-BE49-F238E27FC236}">
                  <a16:creationId xmlns:a16="http://schemas.microsoft.com/office/drawing/2014/main" id="{33B34614-B10B-DA4A-B91E-765603D097F2}"/>
                </a:ext>
              </a:extLst>
            </p:cNvPr>
            <p:cNvSpPr/>
            <p:nvPr/>
          </p:nvSpPr>
          <p:spPr>
            <a:xfrm rot="900000">
              <a:off x="11650428" y="277942"/>
              <a:ext cx="11460" cy="31171"/>
            </a:xfrm>
            <a:custGeom>
              <a:avLst/>
              <a:gdLst>
                <a:gd name="connsiteX0" fmla="*/ 0 w 45804"/>
                <a:gd name="connsiteY0" fmla="*/ 1 h 226223"/>
                <a:gd name="connsiteX1" fmla="*/ 45803 w 45804"/>
                <a:gd name="connsiteY1" fmla="*/ 0 h 226223"/>
                <a:gd name="connsiteX2" fmla="*/ 45804 w 45804"/>
                <a:gd name="connsiteY2" fmla="*/ 225758 h 226223"/>
                <a:gd name="connsiteX3" fmla="*/ 0 w 45804"/>
                <a:gd name="connsiteY3" fmla="*/ 226223 h 226223"/>
                <a:gd name="connsiteX4" fmla="*/ 0 w 45804"/>
                <a:gd name="connsiteY4" fmla="*/ 1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4" h="226223">
                  <a:moveTo>
                    <a:pt x="0" y="1"/>
                  </a:moveTo>
                  <a:lnTo>
                    <a:pt x="45803" y="0"/>
                  </a:lnTo>
                  <a:lnTo>
                    <a:pt x="45804" y="225758"/>
                  </a:lnTo>
                  <a:lnTo>
                    <a:pt x="0" y="226223"/>
                  </a:lnTo>
                  <a:lnTo>
                    <a:pt x="0" y="1"/>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Zeitleiste rund 3">
              <a:extLst>
                <a:ext uri="{FF2B5EF4-FFF2-40B4-BE49-F238E27FC236}">
                  <a16:creationId xmlns:a16="http://schemas.microsoft.com/office/drawing/2014/main" id="{7AA38D00-0E45-9243-B6BA-985623760699}"/>
                </a:ext>
              </a:extLst>
            </p:cNvPr>
            <p:cNvSpPr/>
            <p:nvPr/>
          </p:nvSpPr>
          <p:spPr>
            <a:xfrm rot="1800000">
              <a:off x="11744640" y="318112"/>
              <a:ext cx="11460" cy="62550"/>
            </a:xfrm>
            <a:custGeom>
              <a:avLst/>
              <a:gdLst>
                <a:gd name="connsiteX0" fmla="*/ 0 w 45803"/>
                <a:gd name="connsiteY0" fmla="*/ 0 h 226238"/>
                <a:gd name="connsiteX1" fmla="*/ 45803 w 45803"/>
                <a:gd name="connsiteY1" fmla="*/ 0 h 226238"/>
                <a:gd name="connsiteX2" fmla="*/ 45803 w 45803"/>
                <a:gd name="connsiteY2" fmla="*/ 226238 h 226238"/>
                <a:gd name="connsiteX3" fmla="*/ 0 w 45803"/>
                <a:gd name="connsiteY3" fmla="*/ 225215 h 226238"/>
                <a:gd name="connsiteX4" fmla="*/ 0 w 45803"/>
                <a:gd name="connsiteY4" fmla="*/ 0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0" y="0"/>
                  </a:moveTo>
                  <a:lnTo>
                    <a:pt x="45803" y="0"/>
                  </a:lnTo>
                  <a:lnTo>
                    <a:pt x="45803" y="226238"/>
                  </a:lnTo>
                  <a:lnTo>
                    <a:pt x="0" y="225215"/>
                  </a:lnTo>
                  <a:lnTo>
                    <a:pt x="0" y="0"/>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Zeitleiste rund 5">
              <a:extLst>
                <a:ext uri="{FF2B5EF4-FFF2-40B4-BE49-F238E27FC236}">
                  <a16:creationId xmlns:a16="http://schemas.microsoft.com/office/drawing/2014/main" id="{7132252F-52C9-744D-9D0C-51F2EE337E6B}"/>
                </a:ext>
              </a:extLst>
            </p:cNvPr>
            <p:cNvSpPr/>
            <p:nvPr/>
          </p:nvSpPr>
          <p:spPr>
            <a:xfrm rot="3600000">
              <a:off x="11893781" y="467254"/>
              <a:ext cx="11459" cy="62550"/>
            </a:xfrm>
            <a:custGeom>
              <a:avLst/>
              <a:gdLst>
                <a:gd name="connsiteX0" fmla="*/ 0 w 45803"/>
                <a:gd name="connsiteY0" fmla="*/ 0 h 226238"/>
                <a:gd name="connsiteX1" fmla="*/ 45803 w 45803"/>
                <a:gd name="connsiteY1" fmla="*/ 0 h 226238"/>
                <a:gd name="connsiteX2" fmla="*/ 45802 w 45803"/>
                <a:gd name="connsiteY2" fmla="*/ 225215 h 226238"/>
                <a:gd name="connsiteX3" fmla="*/ 0 w 45803"/>
                <a:gd name="connsiteY3" fmla="*/ 226238 h 226238"/>
                <a:gd name="connsiteX4" fmla="*/ 0 w 45803"/>
                <a:gd name="connsiteY4" fmla="*/ 0 h 22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8">
                  <a:moveTo>
                    <a:pt x="0" y="0"/>
                  </a:moveTo>
                  <a:lnTo>
                    <a:pt x="45803" y="0"/>
                  </a:lnTo>
                  <a:lnTo>
                    <a:pt x="45802" y="225215"/>
                  </a:lnTo>
                  <a:lnTo>
                    <a:pt x="0" y="226238"/>
                  </a:lnTo>
                  <a:lnTo>
                    <a:pt x="0"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Zeitleiste rund 6">
              <a:extLst>
                <a:ext uri="{FF2B5EF4-FFF2-40B4-BE49-F238E27FC236}">
                  <a16:creationId xmlns:a16="http://schemas.microsoft.com/office/drawing/2014/main" id="{8E153ADF-1557-FE4D-88B3-440374DE78B7}"/>
                </a:ext>
              </a:extLst>
            </p:cNvPr>
            <p:cNvSpPr/>
            <p:nvPr/>
          </p:nvSpPr>
          <p:spPr>
            <a:xfrm rot="4500000">
              <a:off x="11934486" y="565526"/>
              <a:ext cx="11459" cy="62550"/>
            </a:xfrm>
            <a:custGeom>
              <a:avLst/>
              <a:gdLst>
                <a:gd name="connsiteX0" fmla="*/ 0 w 45802"/>
                <a:gd name="connsiteY0" fmla="*/ 1 h 226221"/>
                <a:gd name="connsiteX1" fmla="*/ 45802 w 45802"/>
                <a:gd name="connsiteY1" fmla="*/ 0 h 226221"/>
                <a:gd name="connsiteX2" fmla="*/ 45802 w 45802"/>
                <a:gd name="connsiteY2" fmla="*/ 226221 h 226221"/>
                <a:gd name="connsiteX3" fmla="*/ 0 w 45802"/>
                <a:gd name="connsiteY3" fmla="*/ 225758 h 226221"/>
                <a:gd name="connsiteX4" fmla="*/ 0 w 45802"/>
                <a:gd name="connsiteY4" fmla="*/ 1 h 226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21">
                  <a:moveTo>
                    <a:pt x="0" y="1"/>
                  </a:moveTo>
                  <a:lnTo>
                    <a:pt x="45802" y="0"/>
                  </a:lnTo>
                  <a:lnTo>
                    <a:pt x="45802" y="226221"/>
                  </a:lnTo>
                  <a:lnTo>
                    <a:pt x="0" y="225758"/>
                  </a:lnTo>
                  <a:lnTo>
                    <a:pt x="0" y="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Zeitleiste rund 7">
              <a:extLst>
                <a:ext uri="{FF2B5EF4-FFF2-40B4-BE49-F238E27FC236}">
                  <a16:creationId xmlns:a16="http://schemas.microsoft.com/office/drawing/2014/main" id="{F94199AD-5EFA-9743-9005-11F91BE4DDF6}"/>
                </a:ext>
              </a:extLst>
            </p:cNvPr>
            <p:cNvSpPr/>
            <p:nvPr/>
          </p:nvSpPr>
          <p:spPr>
            <a:xfrm rot="5400000">
              <a:off x="11964060" y="686674"/>
              <a:ext cx="11459" cy="31171"/>
            </a:xfrm>
            <a:custGeom>
              <a:avLst/>
              <a:gdLst>
                <a:gd name="connsiteX0" fmla="*/ 0 w 45803"/>
                <a:gd name="connsiteY0" fmla="*/ 225706 h 225706"/>
                <a:gd name="connsiteX1" fmla="*/ 0 w 45803"/>
                <a:gd name="connsiteY1" fmla="*/ 0 h 225706"/>
                <a:gd name="connsiteX2" fmla="*/ 45803 w 45803"/>
                <a:gd name="connsiteY2" fmla="*/ 0 h 225706"/>
                <a:gd name="connsiteX3" fmla="*/ 45803 w 45803"/>
                <a:gd name="connsiteY3" fmla="*/ 225706 h 225706"/>
                <a:gd name="connsiteX4" fmla="*/ 22903 w 45803"/>
                <a:gd name="connsiteY4" fmla="*/ 224549 h 225706"/>
                <a:gd name="connsiteX5" fmla="*/ 0 w 45803"/>
                <a:gd name="connsiteY5" fmla="*/ 225706 h 22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6">
                  <a:moveTo>
                    <a:pt x="0" y="225706"/>
                  </a:moveTo>
                  <a:lnTo>
                    <a:pt x="0" y="0"/>
                  </a:lnTo>
                  <a:lnTo>
                    <a:pt x="45803" y="0"/>
                  </a:lnTo>
                  <a:lnTo>
                    <a:pt x="45803" y="225706"/>
                  </a:lnTo>
                  <a:lnTo>
                    <a:pt x="22903" y="224549"/>
                  </a:lnTo>
                  <a:lnTo>
                    <a:pt x="0" y="225706"/>
                  </a:lnTo>
                  <a:close/>
                </a:path>
              </a:pathLst>
            </a:custGeom>
            <a:solidFill>
              <a:srgbClr val="204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Zeitleiste rund 21">
              <a:extLst>
                <a:ext uri="{FF2B5EF4-FFF2-40B4-BE49-F238E27FC236}">
                  <a16:creationId xmlns:a16="http://schemas.microsoft.com/office/drawing/2014/main" id="{86D8AB29-4B53-AF40-9117-C68ABE8E78C6}"/>
                </a:ext>
              </a:extLst>
            </p:cNvPr>
            <p:cNvSpPr/>
            <p:nvPr/>
          </p:nvSpPr>
          <p:spPr>
            <a:xfrm rot="18000000">
              <a:off x="11173696" y="475534"/>
              <a:ext cx="11459" cy="29431"/>
            </a:xfrm>
            <a:custGeom>
              <a:avLst/>
              <a:gdLst>
                <a:gd name="connsiteX0" fmla="*/ 45803 w 45803"/>
                <a:gd name="connsiteY0" fmla="*/ 0 h 226237"/>
                <a:gd name="connsiteX1" fmla="*/ 45803 w 45803"/>
                <a:gd name="connsiteY1" fmla="*/ 226237 h 226237"/>
                <a:gd name="connsiteX2" fmla="*/ 0 w 45803"/>
                <a:gd name="connsiteY2" fmla="*/ 225215 h 226237"/>
                <a:gd name="connsiteX3" fmla="*/ 0 w 45803"/>
                <a:gd name="connsiteY3" fmla="*/ 0 h 226237"/>
                <a:gd name="connsiteX4" fmla="*/ 45803 w 45803"/>
                <a:gd name="connsiteY4" fmla="*/ 0 h 226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7">
                  <a:moveTo>
                    <a:pt x="45803" y="0"/>
                  </a:moveTo>
                  <a:lnTo>
                    <a:pt x="45803" y="226237"/>
                  </a:lnTo>
                  <a:lnTo>
                    <a:pt x="0" y="225215"/>
                  </a:lnTo>
                  <a:lnTo>
                    <a:pt x="0" y="0"/>
                  </a:lnTo>
                  <a:lnTo>
                    <a:pt x="45803"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Zeitleiste rund 22">
              <a:extLst>
                <a:ext uri="{FF2B5EF4-FFF2-40B4-BE49-F238E27FC236}">
                  <a16:creationId xmlns:a16="http://schemas.microsoft.com/office/drawing/2014/main" id="{E7998EBC-F95F-6942-9582-848D22E5DE0F}"/>
                </a:ext>
              </a:extLst>
            </p:cNvPr>
            <p:cNvSpPr/>
            <p:nvPr/>
          </p:nvSpPr>
          <p:spPr>
            <a:xfrm rot="18900000">
              <a:off x="11241080" y="387715"/>
              <a:ext cx="11460" cy="29431"/>
            </a:xfrm>
            <a:custGeom>
              <a:avLst/>
              <a:gdLst>
                <a:gd name="connsiteX0" fmla="*/ 45804 w 45804"/>
                <a:gd name="connsiteY0" fmla="*/ 0 h 225646"/>
                <a:gd name="connsiteX1" fmla="*/ 45804 w 45804"/>
                <a:gd name="connsiteY1" fmla="*/ 225645 h 225646"/>
                <a:gd name="connsiteX2" fmla="*/ 22901 w 45804"/>
                <a:gd name="connsiteY2" fmla="*/ 224553 h 225646"/>
                <a:gd name="connsiteX3" fmla="*/ 1 w 45804"/>
                <a:gd name="connsiteY3" fmla="*/ 225646 h 225646"/>
                <a:gd name="connsiteX4" fmla="*/ 0 w 45804"/>
                <a:gd name="connsiteY4" fmla="*/ 0 h 225646"/>
                <a:gd name="connsiteX5" fmla="*/ 45804 w 45804"/>
                <a:gd name="connsiteY5" fmla="*/ 0 h 225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4" h="225646">
                  <a:moveTo>
                    <a:pt x="45804" y="0"/>
                  </a:moveTo>
                  <a:lnTo>
                    <a:pt x="45804" y="225645"/>
                  </a:lnTo>
                  <a:lnTo>
                    <a:pt x="22901" y="224553"/>
                  </a:lnTo>
                  <a:lnTo>
                    <a:pt x="1" y="225646"/>
                  </a:lnTo>
                  <a:lnTo>
                    <a:pt x="0" y="0"/>
                  </a:lnTo>
                  <a:lnTo>
                    <a:pt x="45804"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Zeitleiste rund 23">
              <a:extLst>
                <a:ext uri="{FF2B5EF4-FFF2-40B4-BE49-F238E27FC236}">
                  <a16:creationId xmlns:a16="http://schemas.microsoft.com/office/drawing/2014/main" id="{C157D60C-CD94-3747-948D-D67AD12E4B3F}"/>
                </a:ext>
              </a:extLst>
            </p:cNvPr>
            <p:cNvSpPr/>
            <p:nvPr/>
          </p:nvSpPr>
          <p:spPr>
            <a:xfrm rot="19800000">
              <a:off x="11328899" y="320331"/>
              <a:ext cx="11460" cy="29431"/>
            </a:xfrm>
            <a:custGeom>
              <a:avLst/>
              <a:gdLst>
                <a:gd name="connsiteX0" fmla="*/ 45802 w 45802"/>
                <a:gd name="connsiteY0" fmla="*/ 0 h 226239"/>
                <a:gd name="connsiteX1" fmla="*/ 45802 w 45802"/>
                <a:gd name="connsiteY1" fmla="*/ 225217 h 226239"/>
                <a:gd name="connsiteX2" fmla="*/ 0 w 45802"/>
                <a:gd name="connsiteY2" fmla="*/ 226239 h 226239"/>
                <a:gd name="connsiteX3" fmla="*/ 0 w 45802"/>
                <a:gd name="connsiteY3" fmla="*/ 0 h 226239"/>
                <a:gd name="connsiteX4" fmla="*/ 45802 w 45802"/>
                <a:gd name="connsiteY4" fmla="*/ 0 h 226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2" h="226239">
                  <a:moveTo>
                    <a:pt x="45802" y="0"/>
                  </a:moveTo>
                  <a:lnTo>
                    <a:pt x="45802" y="225217"/>
                  </a:lnTo>
                  <a:lnTo>
                    <a:pt x="0" y="226239"/>
                  </a:lnTo>
                  <a:lnTo>
                    <a:pt x="0" y="0"/>
                  </a:lnTo>
                  <a:lnTo>
                    <a:pt x="4580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Zeitleiste rund 24">
              <a:extLst>
                <a:ext uri="{FF2B5EF4-FFF2-40B4-BE49-F238E27FC236}">
                  <a16:creationId xmlns:a16="http://schemas.microsoft.com/office/drawing/2014/main" id="{D5D38BAB-99E5-BF4B-B5B1-7B663DA6EEBA}"/>
                </a:ext>
              </a:extLst>
            </p:cNvPr>
            <p:cNvSpPr/>
            <p:nvPr/>
          </p:nvSpPr>
          <p:spPr>
            <a:xfrm rot="20700000">
              <a:off x="11431164" y="277971"/>
              <a:ext cx="11460" cy="29431"/>
            </a:xfrm>
            <a:custGeom>
              <a:avLst/>
              <a:gdLst>
                <a:gd name="connsiteX0" fmla="*/ 45803 w 45803"/>
                <a:gd name="connsiteY0" fmla="*/ 0 h 226223"/>
                <a:gd name="connsiteX1" fmla="*/ 45803 w 45803"/>
                <a:gd name="connsiteY1" fmla="*/ 226223 h 226223"/>
                <a:gd name="connsiteX2" fmla="*/ 1 w 45803"/>
                <a:gd name="connsiteY2" fmla="*/ 225758 h 226223"/>
                <a:gd name="connsiteX3" fmla="*/ 0 w 45803"/>
                <a:gd name="connsiteY3" fmla="*/ 0 h 226223"/>
                <a:gd name="connsiteX4" fmla="*/ 45803 w 45803"/>
                <a:gd name="connsiteY4" fmla="*/ 0 h 22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3">
                  <a:moveTo>
                    <a:pt x="45803" y="0"/>
                  </a:moveTo>
                  <a:lnTo>
                    <a:pt x="45803" y="226223"/>
                  </a:lnTo>
                  <a:lnTo>
                    <a:pt x="1" y="225758"/>
                  </a:lnTo>
                  <a:lnTo>
                    <a:pt x="0" y="0"/>
                  </a:lnTo>
                  <a:lnTo>
                    <a:pt x="45803"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Zeitleiste rund 1">
              <a:extLst>
                <a:ext uri="{FF2B5EF4-FFF2-40B4-BE49-F238E27FC236}">
                  <a16:creationId xmlns:a16="http://schemas.microsoft.com/office/drawing/2014/main" id="{A549BA42-96A0-E645-BD33-FB1EDE609C14}"/>
                </a:ext>
              </a:extLst>
            </p:cNvPr>
            <p:cNvSpPr/>
            <p:nvPr/>
          </p:nvSpPr>
          <p:spPr>
            <a:xfrm>
              <a:off x="11540909" y="263523"/>
              <a:ext cx="11460" cy="31171"/>
            </a:xfrm>
            <a:custGeom>
              <a:avLst/>
              <a:gdLst>
                <a:gd name="connsiteX0" fmla="*/ 0 w 45803"/>
                <a:gd name="connsiteY0" fmla="*/ 0 h 225708"/>
                <a:gd name="connsiteX1" fmla="*/ 45803 w 45803"/>
                <a:gd name="connsiteY1" fmla="*/ 0 h 225708"/>
                <a:gd name="connsiteX2" fmla="*/ 45803 w 45803"/>
                <a:gd name="connsiteY2" fmla="*/ 225708 h 225708"/>
                <a:gd name="connsiteX3" fmla="*/ 22902 w 45803"/>
                <a:gd name="connsiteY3" fmla="*/ 224552 h 225708"/>
                <a:gd name="connsiteX4" fmla="*/ 0 w 45803"/>
                <a:gd name="connsiteY4" fmla="*/ 225708 h 225708"/>
                <a:gd name="connsiteX5" fmla="*/ 0 w 45803"/>
                <a:gd name="connsiteY5" fmla="*/ 0 h 22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8">
                  <a:moveTo>
                    <a:pt x="0" y="0"/>
                  </a:moveTo>
                  <a:lnTo>
                    <a:pt x="45803" y="0"/>
                  </a:lnTo>
                  <a:lnTo>
                    <a:pt x="45803" y="225708"/>
                  </a:lnTo>
                  <a:lnTo>
                    <a:pt x="22902" y="224552"/>
                  </a:lnTo>
                  <a:lnTo>
                    <a:pt x="0" y="225708"/>
                  </a:lnTo>
                  <a:lnTo>
                    <a:pt x="0" y="0"/>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Zeitleiste rund 10">
              <a:extLst>
                <a:ext uri="{FF2B5EF4-FFF2-40B4-BE49-F238E27FC236}">
                  <a16:creationId xmlns:a16="http://schemas.microsoft.com/office/drawing/2014/main" id="{FA380ECD-21BB-634C-89CD-74BF87564283}"/>
                </a:ext>
              </a:extLst>
            </p:cNvPr>
            <p:cNvSpPr/>
            <p:nvPr/>
          </p:nvSpPr>
          <p:spPr>
            <a:xfrm rot="8100000">
              <a:off x="11840122" y="985887"/>
              <a:ext cx="11460" cy="31171"/>
            </a:xfrm>
            <a:custGeom>
              <a:avLst/>
              <a:gdLst>
                <a:gd name="connsiteX0" fmla="*/ 0 w 45804"/>
                <a:gd name="connsiteY0" fmla="*/ 225641 h 225641"/>
                <a:gd name="connsiteX1" fmla="*/ 1 w 45804"/>
                <a:gd name="connsiteY1" fmla="*/ 0 h 225641"/>
                <a:gd name="connsiteX2" fmla="*/ 45804 w 45804"/>
                <a:gd name="connsiteY2" fmla="*/ 0 h 225641"/>
                <a:gd name="connsiteX3" fmla="*/ 45804 w 45804"/>
                <a:gd name="connsiteY3" fmla="*/ 225641 h 225641"/>
                <a:gd name="connsiteX4" fmla="*/ 22902 w 45804"/>
                <a:gd name="connsiteY4" fmla="*/ 224549 h 225641"/>
                <a:gd name="connsiteX5" fmla="*/ 0 w 45804"/>
                <a:gd name="connsiteY5" fmla="*/ 225641 h 225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4" h="225641">
                  <a:moveTo>
                    <a:pt x="0" y="225641"/>
                  </a:moveTo>
                  <a:lnTo>
                    <a:pt x="1" y="0"/>
                  </a:lnTo>
                  <a:lnTo>
                    <a:pt x="45804" y="0"/>
                  </a:lnTo>
                  <a:lnTo>
                    <a:pt x="45804" y="225641"/>
                  </a:lnTo>
                  <a:lnTo>
                    <a:pt x="22902" y="224549"/>
                  </a:lnTo>
                  <a:lnTo>
                    <a:pt x="0" y="225641"/>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Zeitleiste rund 9">
              <a:extLst>
                <a:ext uri="{FF2B5EF4-FFF2-40B4-BE49-F238E27FC236}">
                  <a16:creationId xmlns:a16="http://schemas.microsoft.com/office/drawing/2014/main" id="{BE8FE51A-1C88-BB47-8AB3-3D3971DCAAB8}"/>
                </a:ext>
              </a:extLst>
            </p:cNvPr>
            <p:cNvSpPr/>
            <p:nvPr/>
          </p:nvSpPr>
          <p:spPr>
            <a:xfrm rot="7200000">
              <a:off x="11907638" y="898717"/>
              <a:ext cx="11459" cy="30548"/>
            </a:xfrm>
            <a:custGeom>
              <a:avLst/>
              <a:gdLst>
                <a:gd name="connsiteX0" fmla="*/ 0 w 45803"/>
                <a:gd name="connsiteY0" fmla="*/ 225214 h 226237"/>
                <a:gd name="connsiteX1" fmla="*/ 0 w 45803"/>
                <a:gd name="connsiteY1" fmla="*/ 0 h 226237"/>
                <a:gd name="connsiteX2" fmla="*/ 45802 w 45803"/>
                <a:gd name="connsiteY2" fmla="*/ 0 h 226237"/>
                <a:gd name="connsiteX3" fmla="*/ 45803 w 45803"/>
                <a:gd name="connsiteY3" fmla="*/ 226237 h 226237"/>
                <a:gd name="connsiteX4" fmla="*/ 0 w 45803"/>
                <a:gd name="connsiteY4" fmla="*/ 225214 h 226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37">
                  <a:moveTo>
                    <a:pt x="0" y="225214"/>
                  </a:moveTo>
                  <a:lnTo>
                    <a:pt x="0" y="0"/>
                  </a:lnTo>
                  <a:lnTo>
                    <a:pt x="45802" y="0"/>
                  </a:lnTo>
                  <a:lnTo>
                    <a:pt x="45803" y="226237"/>
                  </a:lnTo>
                  <a:lnTo>
                    <a:pt x="0" y="225214"/>
                  </a:lnTo>
                  <a:close/>
                </a:path>
              </a:pathLst>
            </a:custGeom>
            <a:solidFill>
              <a:srgbClr val="78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Zeitleiste rund 8">
              <a:extLst>
                <a:ext uri="{FF2B5EF4-FFF2-40B4-BE49-F238E27FC236}">
                  <a16:creationId xmlns:a16="http://schemas.microsoft.com/office/drawing/2014/main" id="{DB456BD8-BD2C-BC48-BBF9-4DEF88D9B271}"/>
                </a:ext>
              </a:extLst>
            </p:cNvPr>
            <p:cNvSpPr/>
            <p:nvPr/>
          </p:nvSpPr>
          <p:spPr>
            <a:xfrm rot="6300000" flipH="1" flipV="1">
              <a:off x="11920435" y="758132"/>
              <a:ext cx="11459" cy="91644"/>
            </a:xfrm>
            <a:custGeom>
              <a:avLst/>
              <a:gdLst>
                <a:gd name="connsiteX0" fmla="*/ 0 w 45803"/>
                <a:gd name="connsiteY0" fmla="*/ 226220 h 226220"/>
                <a:gd name="connsiteX1" fmla="*/ 0 w 45803"/>
                <a:gd name="connsiteY1" fmla="*/ 1 h 226220"/>
                <a:gd name="connsiteX2" fmla="*/ 45803 w 45803"/>
                <a:gd name="connsiteY2" fmla="*/ 0 h 226220"/>
                <a:gd name="connsiteX3" fmla="*/ 45802 w 45803"/>
                <a:gd name="connsiteY3" fmla="*/ 225756 h 226220"/>
                <a:gd name="connsiteX4" fmla="*/ 0 w 45803"/>
                <a:gd name="connsiteY4" fmla="*/ 226220 h 226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03" h="226220">
                  <a:moveTo>
                    <a:pt x="0" y="226220"/>
                  </a:moveTo>
                  <a:lnTo>
                    <a:pt x="0" y="1"/>
                  </a:lnTo>
                  <a:lnTo>
                    <a:pt x="45803" y="0"/>
                  </a:lnTo>
                  <a:lnTo>
                    <a:pt x="45802" y="225756"/>
                  </a:lnTo>
                  <a:lnTo>
                    <a:pt x="0" y="22622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Zeitleiste rund Punkt 1">
              <a:extLst>
                <a:ext uri="{FF2B5EF4-FFF2-40B4-BE49-F238E27FC236}">
                  <a16:creationId xmlns:a16="http://schemas.microsoft.com/office/drawing/2014/main" id="{F41C9518-CAA2-1641-88B1-D9CC80307296}"/>
                </a:ext>
              </a:extLst>
            </p:cNvPr>
            <p:cNvSpPr>
              <a:spLocks noChangeAspect="1"/>
            </p:cNvSpPr>
            <p:nvPr/>
          </p:nvSpPr>
          <p:spPr>
            <a:xfrm rot="900000">
              <a:off x="11665875" y="168578"/>
              <a:ext cx="37483" cy="37483"/>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Zeitleiste rund Punkt 2">
              <a:extLst>
                <a:ext uri="{FF2B5EF4-FFF2-40B4-BE49-F238E27FC236}">
                  <a16:creationId xmlns:a16="http://schemas.microsoft.com/office/drawing/2014/main" id="{81EEE09A-17AE-0C42-9A64-6CCEC3D385B5}"/>
                </a:ext>
              </a:extLst>
            </p:cNvPr>
            <p:cNvSpPr>
              <a:spLocks noChangeAspect="1"/>
            </p:cNvSpPr>
            <p:nvPr/>
          </p:nvSpPr>
          <p:spPr>
            <a:xfrm rot="1800000">
              <a:off x="11802783" y="217504"/>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Zeitleiste rund Punkt 3">
              <a:extLst>
                <a:ext uri="{FF2B5EF4-FFF2-40B4-BE49-F238E27FC236}">
                  <a16:creationId xmlns:a16="http://schemas.microsoft.com/office/drawing/2014/main" id="{D0CFF2E7-F6B8-D845-ABC2-C7810E242163}"/>
                </a:ext>
              </a:extLst>
            </p:cNvPr>
            <p:cNvSpPr>
              <a:spLocks noChangeAspect="1"/>
            </p:cNvSpPr>
            <p:nvPr/>
          </p:nvSpPr>
          <p:spPr>
            <a:xfrm rot="8100000">
              <a:off x="12042615" y="823022"/>
              <a:ext cx="37483" cy="37483"/>
            </a:xfrm>
            <a:prstGeom prst="ellipse">
              <a:avLst/>
            </a:prstGeom>
            <a:solidFill>
              <a:srgbClr val="214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Zeitleiste rund 4">
              <a:extLst>
                <a:ext uri="{FF2B5EF4-FFF2-40B4-BE49-F238E27FC236}">
                  <a16:creationId xmlns:a16="http://schemas.microsoft.com/office/drawing/2014/main" id="{743463B7-6319-0D4C-80C6-6A0818C65F31}"/>
                </a:ext>
              </a:extLst>
            </p:cNvPr>
            <p:cNvSpPr/>
            <p:nvPr/>
          </p:nvSpPr>
          <p:spPr>
            <a:xfrm rot="2700000">
              <a:off x="11829028" y="382865"/>
              <a:ext cx="11459" cy="62550"/>
            </a:xfrm>
            <a:custGeom>
              <a:avLst/>
              <a:gdLst>
                <a:gd name="connsiteX0" fmla="*/ 0 w 45803"/>
                <a:gd name="connsiteY0" fmla="*/ 0 h 225708"/>
                <a:gd name="connsiteX1" fmla="*/ 45803 w 45803"/>
                <a:gd name="connsiteY1" fmla="*/ 0 h 225708"/>
                <a:gd name="connsiteX2" fmla="*/ 45803 w 45803"/>
                <a:gd name="connsiteY2" fmla="*/ 225708 h 225708"/>
                <a:gd name="connsiteX3" fmla="*/ 22902 w 45803"/>
                <a:gd name="connsiteY3" fmla="*/ 224552 h 225708"/>
                <a:gd name="connsiteX4" fmla="*/ 0 w 45803"/>
                <a:gd name="connsiteY4" fmla="*/ 225708 h 225708"/>
                <a:gd name="connsiteX5" fmla="*/ 0 w 45803"/>
                <a:gd name="connsiteY5" fmla="*/ 0 h 22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03" h="225708">
                  <a:moveTo>
                    <a:pt x="0" y="0"/>
                  </a:moveTo>
                  <a:lnTo>
                    <a:pt x="45803" y="0"/>
                  </a:lnTo>
                  <a:lnTo>
                    <a:pt x="45803" y="225708"/>
                  </a:lnTo>
                  <a:lnTo>
                    <a:pt x="22902" y="224552"/>
                  </a:lnTo>
                  <a:lnTo>
                    <a:pt x="0" y="225708"/>
                  </a:lnTo>
                  <a:lnTo>
                    <a:pt x="0" y="0"/>
                  </a:lnTo>
                  <a:close/>
                </a:path>
              </a:pathLst>
            </a:cu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3" name="Zeitachse rund Zeiger">
              <a:extLst>
                <a:ext uri="{FF2B5EF4-FFF2-40B4-BE49-F238E27FC236}">
                  <a16:creationId xmlns:a16="http://schemas.microsoft.com/office/drawing/2014/main" id="{A3C8C7A9-48ED-264D-B6DE-A7236F1F1587}"/>
                </a:ext>
              </a:extLst>
            </p:cNvPr>
            <p:cNvGrpSpPr/>
            <p:nvPr/>
          </p:nvGrpSpPr>
          <p:grpSpPr>
            <a:xfrm rot="3600000">
              <a:off x="11386127" y="541390"/>
              <a:ext cx="321023" cy="321023"/>
              <a:chOff x="4152624" y="2214281"/>
              <a:chExt cx="970162" cy="970162"/>
            </a:xfrm>
          </p:grpSpPr>
          <p:sp>
            <p:nvSpPr>
              <p:cNvPr id="44" name="Dreieck grau">
                <a:extLst>
                  <a:ext uri="{FF2B5EF4-FFF2-40B4-BE49-F238E27FC236}">
                    <a16:creationId xmlns:a16="http://schemas.microsoft.com/office/drawing/2014/main" id="{6E022A34-6B74-ED48-8A9D-9A93BD786F86}"/>
                  </a:ext>
                </a:extLst>
              </p:cNvPr>
              <p:cNvSpPr>
                <a:spLocks/>
              </p:cNvSpPr>
              <p:nvPr/>
            </p:nvSpPr>
            <p:spPr>
              <a:xfrm rot="18900000">
                <a:off x="4152624" y="2214281"/>
                <a:ext cx="970162" cy="970162"/>
              </a:xfrm>
              <a:prstGeom prst="r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Dreieck schwarz">
                <a:extLst>
                  <a:ext uri="{FF2B5EF4-FFF2-40B4-BE49-F238E27FC236}">
                    <a16:creationId xmlns:a16="http://schemas.microsoft.com/office/drawing/2014/main" id="{7040D025-08ED-9249-9DB1-798206F6BCDD}"/>
                  </a:ext>
                </a:extLst>
              </p:cNvPr>
              <p:cNvSpPr>
                <a:spLocks/>
              </p:cNvSpPr>
              <p:nvPr/>
            </p:nvSpPr>
            <p:spPr>
              <a:xfrm rot="8100000">
                <a:off x="4152624" y="2214281"/>
                <a:ext cx="970162" cy="970162"/>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sp>
        <p:nvSpPr>
          <p:cNvPr id="62" name="Skalierungsvorlage">
            <a:extLst>
              <a:ext uri="{FF2B5EF4-FFF2-40B4-BE49-F238E27FC236}">
                <a16:creationId xmlns:a16="http://schemas.microsoft.com/office/drawing/2014/main" id="{C56B8538-D36D-3547-8281-8866608C88B5}"/>
              </a:ext>
            </a:extLst>
          </p:cNvPr>
          <p:cNvSpPr txBox="1"/>
          <p:nvPr/>
        </p:nvSpPr>
        <p:spPr>
          <a:xfrm>
            <a:off x="6731351" y="3462068"/>
            <a:ext cx="701456" cy="1385382"/>
          </a:xfrm>
          <a:custGeom>
            <a:avLst/>
            <a:gdLst>
              <a:gd name="connsiteX0" fmla="*/ 0 w 1301552"/>
              <a:gd name="connsiteY0" fmla="*/ 0 h 2570578"/>
              <a:gd name="connsiteX1" fmla="*/ 1301552 w 1301552"/>
              <a:gd name="connsiteY1" fmla="*/ 0 h 2570578"/>
              <a:gd name="connsiteX2" fmla="*/ 1301552 w 1301552"/>
              <a:gd name="connsiteY2" fmla="*/ 1274434 h 2570578"/>
              <a:gd name="connsiteX3" fmla="*/ 688132 w 1301552"/>
              <a:gd name="connsiteY3" fmla="*/ 1274434 h 2570578"/>
              <a:gd name="connsiteX4" fmla="*/ 688132 w 1301552"/>
              <a:gd name="connsiteY4" fmla="*/ 2570578 h 2570578"/>
              <a:gd name="connsiteX5" fmla="*/ 613420 w 1301552"/>
              <a:gd name="connsiteY5" fmla="*/ 2570578 h 2570578"/>
              <a:gd name="connsiteX6" fmla="*/ 613420 w 1301552"/>
              <a:gd name="connsiteY6" fmla="*/ 1274434 h 2570578"/>
              <a:gd name="connsiteX7" fmla="*/ 0 w 1301552"/>
              <a:gd name="connsiteY7" fmla="*/ 1274434 h 257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1552" h="2570578">
                <a:moveTo>
                  <a:pt x="0" y="0"/>
                </a:moveTo>
                <a:lnTo>
                  <a:pt x="1301552" y="0"/>
                </a:lnTo>
                <a:lnTo>
                  <a:pt x="1301552" y="1274434"/>
                </a:lnTo>
                <a:lnTo>
                  <a:pt x="688132" y="1274434"/>
                </a:lnTo>
                <a:lnTo>
                  <a:pt x="688132" y="2570578"/>
                </a:lnTo>
                <a:lnTo>
                  <a:pt x="613420" y="2570578"/>
                </a:lnTo>
                <a:lnTo>
                  <a:pt x="613420" y="1274434"/>
                </a:lnTo>
                <a:lnTo>
                  <a:pt x="0" y="1274434"/>
                </a:lnTo>
                <a:close/>
              </a:path>
            </a:pathLst>
          </a:custGeom>
          <a:noFill/>
          <a:ln w="38100" cap="flat">
            <a:solidFill>
              <a:schemeClr val="tx1"/>
            </a:solidFill>
            <a:prstDash val="sysDot"/>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defTabSz="584200">
              <a:spcBef>
                <a:spcPts val="4800"/>
              </a:spcBef>
              <a:defRPr sz="2000" spc="-96"/>
            </a:lvl1pPr>
          </a:lstStyle>
          <a:p>
            <a:br>
              <a:rPr lang="de-DE" dirty="0"/>
            </a:br>
            <a:br>
              <a:rPr lang="de-DE" dirty="0"/>
            </a:br>
            <a:endParaRPr lang="de-DE" dirty="0"/>
          </a:p>
        </p:txBody>
      </p:sp>
      <p:grpSp>
        <p:nvGrpSpPr>
          <p:cNvPr id="80" name="Pfeil">
            <a:extLst>
              <a:ext uri="{FF2B5EF4-FFF2-40B4-BE49-F238E27FC236}">
                <a16:creationId xmlns:a16="http://schemas.microsoft.com/office/drawing/2014/main" id="{BB09117C-887A-D24E-9E6D-05EF807EAC27}"/>
              </a:ext>
            </a:extLst>
          </p:cNvPr>
          <p:cNvGrpSpPr/>
          <p:nvPr/>
        </p:nvGrpSpPr>
        <p:grpSpPr>
          <a:xfrm>
            <a:off x="5853330" y="4332111"/>
            <a:ext cx="542684" cy="368985"/>
            <a:chOff x="6062620" y="1566809"/>
            <a:chExt cx="479939" cy="326323"/>
          </a:xfrm>
        </p:grpSpPr>
        <p:cxnSp>
          <p:nvCxnSpPr>
            <p:cNvPr id="81" name="Gerade Verbindung 80">
              <a:extLst>
                <a:ext uri="{FF2B5EF4-FFF2-40B4-BE49-F238E27FC236}">
                  <a16:creationId xmlns:a16="http://schemas.microsoft.com/office/drawing/2014/main" id="{36907B72-E9FD-0E4C-9D51-787566FA810F}"/>
                </a:ext>
              </a:extLst>
            </p:cNvPr>
            <p:cNvCxnSpPr>
              <a:cxnSpLocks/>
            </p:cNvCxnSpPr>
            <p:nvPr/>
          </p:nvCxnSpPr>
          <p:spPr>
            <a:xfrm>
              <a:off x="6062620" y="1729971"/>
              <a:ext cx="326323" cy="0"/>
            </a:xfrm>
            <a:prstGeom prst="line">
              <a:avLst/>
            </a:prstGeom>
            <a:noFill/>
            <a:ln w="38100" cap="flat">
              <a:solidFill>
                <a:schemeClr val="tx1"/>
              </a:solidFill>
              <a:prstDash val="solid"/>
              <a:miter lim="400000"/>
            </a:ln>
            <a:effectLst/>
            <a:sp3d/>
          </p:spPr>
          <p:style>
            <a:lnRef idx="0">
              <a:scrgbClr r="0" g="0" b="0"/>
            </a:lnRef>
            <a:fillRef idx="0">
              <a:scrgbClr r="0" g="0" b="0"/>
            </a:fillRef>
            <a:effectRef idx="0">
              <a:scrgbClr r="0" g="0" b="0"/>
            </a:effectRef>
            <a:fontRef idx="none"/>
          </p:style>
        </p:cxnSp>
        <p:sp>
          <p:nvSpPr>
            <p:cNvPr id="82" name="Spitze">
              <a:extLst>
                <a:ext uri="{FF2B5EF4-FFF2-40B4-BE49-F238E27FC236}">
                  <a16:creationId xmlns:a16="http://schemas.microsoft.com/office/drawing/2014/main" id="{875CA392-13D1-4047-83BE-B685665FB1DF}"/>
                </a:ext>
              </a:extLst>
            </p:cNvPr>
            <p:cNvSpPr>
              <a:spLocks noChangeAspect="1"/>
            </p:cNvSpPr>
            <p:nvPr/>
          </p:nvSpPr>
          <p:spPr>
            <a:xfrm>
              <a:off x="6379398" y="1566809"/>
              <a:ext cx="163161" cy="326323"/>
            </a:xfrm>
            <a:custGeom>
              <a:avLst/>
              <a:gdLst>
                <a:gd name="connsiteX0" fmla="*/ 0 w 418222"/>
                <a:gd name="connsiteY0" fmla="*/ 0 h 836443"/>
                <a:gd name="connsiteX1" fmla="*/ 418222 w 418222"/>
                <a:gd name="connsiteY1" fmla="*/ 418221 h 836443"/>
                <a:gd name="connsiteX2" fmla="*/ 0 w 418222"/>
                <a:gd name="connsiteY2" fmla="*/ 836443 h 836443"/>
                <a:gd name="connsiteX3" fmla="*/ 0 w 418222"/>
                <a:gd name="connsiteY3" fmla="*/ 0 h 836443"/>
              </a:gdLst>
              <a:ahLst/>
              <a:cxnLst>
                <a:cxn ang="0">
                  <a:pos x="connsiteX0" y="connsiteY0"/>
                </a:cxn>
                <a:cxn ang="0">
                  <a:pos x="connsiteX1" y="connsiteY1"/>
                </a:cxn>
                <a:cxn ang="0">
                  <a:pos x="connsiteX2" y="connsiteY2"/>
                </a:cxn>
                <a:cxn ang="0">
                  <a:pos x="connsiteX3" y="connsiteY3"/>
                </a:cxn>
              </a:cxnLst>
              <a:rect l="l" t="t" r="r" b="b"/>
              <a:pathLst>
                <a:path w="418222" h="836443">
                  <a:moveTo>
                    <a:pt x="0" y="0"/>
                  </a:moveTo>
                  <a:lnTo>
                    <a:pt x="418222" y="418221"/>
                  </a:lnTo>
                  <a:lnTo>
                    <a:pt x="0" y="836443"/>
                  </a:lnTo>
                  <a:lnTo>
                    <a:pt x="0" y="0"/>
                  </a:lnTo>
                  <a:close/>
                </a:path>
              </a:pathLst>
            </a:custGeom>
            <a:solidFill>
              <a:schemeClr val="tx1"/>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grpSp>
        <p:nvGrpSpPr>
          <p:cNvPr id="9" name="Schild grau">
            <a:extLst>
              <a:ext uri="{FF2B5EF4-FFF2-40B4-BE49-F238E27FC236}">
                <a16:creationId xmlns:a16="http://schemas.microsoft.com/office/drawing/2014/main" id="{E5F37C01-AB62-D24D-85A8-1E9FB2F7F5AC}"/>
              </a:ext>
            </a:extLst>
          </p:cNvPr>
          <p:cNvGrpSpPr/>
          <p:nvPr/>
        </p:nvGrpSpPr>
        <p:grpSpPr>
          <a:xfrm>
            <a:off x="4605594" y="2298582"/>
            <a:ext cx="1301552" cy="2563550"/>
            <a:chOff x="4305580" y="2111037"/>
            <a:chExt cx="1301552" cy="2563550"/>
          </a:xfrm>
        </p:grpSpPr>
        <p:sp>
          <p:nvSpPr>
            <p:cNvPr id="61" name="Stange">
              <a:extLst>
                <a:ext uri="{FF2B5EF4-FFF2-40B4-BE49-F238E27FC236}">
                  <a16:creationId xmlns:a16="http://schemas.microsoft.com/office/drawing/2014/main" id="{305C6C2C-4C04-A841-A542-5C056FCB40BD}"/>
                </a:ext>
              </a:extLst>
            </p:cNvPr>
            <p:cNvSpPr/>
            <p:nvPr/>
          </p:nvSpPr>
          <p:spPr>
            <a:xfrm flipH="1">
              <a:off x="4943318" y="3378443"/>
              <a:ext cx="36000" cy="1296144"/>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dirty="0">
                <a:ln>
                  <a:noFill/>
                </a:ln>
                <a:solidFill>
                  <a:srgbClr val="000000"/>
                </a:solidFill>
                <a:effectLst/>
                <a:uFillTx/>
                <a:latin typeface="+mj-lt"/>
                <a:ea typeface="+mj-ea"/>
                <a:cs typeface="+mj-cs"/>
                <a:sym typeface="Arial Black"/>
              </a:endParaRPr>
            </a:p>
          </p:txBody>
        </p:sp>
        <p:grpSp>
          <p:nvGrpSpPr>
            <p:cNvPr id="8" name="Schild">
              <a:extLst>
                <a:ext uri="{FF2B5EF4-FFF2-40B4-BE49-F238E27FC236}">
                  <a16:creationId xmlns:a16="http://schemas.microsoft.com/office/drawing/2014/main" id="{E66B462D-6995-AA4C-AABE-8EFA21497593}"/>
                </a:ext>
              </a:extLst>
            </p:cNvPr>
            <p:cNvGrpSpPr/>
            <p:nvPr/>
          </p:nvGrpSpPr>
          <p:grpSpPr>
            <a:xfrm>
              <a:off x="4305580" y="2111037"/>
              <a:ext cx="1301552" cy="1274434"/>
              <a:chOff x="4305580" y="2111037"/>
              <a:chExt cx="1301552" cy="1274434"/>
            </a:xfrm>
          </p:grpSpPr>
          <p:sp>
            <p:nvSpPr>
              <p:cNvPr id="59" name="Schild">
                <a:extLst>
                  <a:ext uri="{FF2B5EF4-FFF2-40B4-BE49-F238E27FC236}">
                    <a16:creationId xmlns:a16="http://schemas.microsoft.com/office/drawing/2014/main" id="{35FDDFC2-6066-8E4B-8764-6C084B6B0016}"/>
                  </a:ext>
                </a:extLst>
              </p:cNvPr>
              <p:cNvSpPr txBox="1"/>
              <p:nvPr/>
            </p:nvSpPr>
            <p:spPr>
              <a:xfrm>
                <a:off x="4305580" y="2111037"/>
                <a:ext cx="1301552" cy="1274434"/>
              </a:xfrm>
              <a:prstGeom prst="rect">
                <a:avLst/>
              </a:prstGeom>
              <a:solidFill>
                <a:srgbClr val="CCCCC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ctr" defTabSz="584200" rtl="0" fontAlgn="auto" latinLnBrk="0" hangingPunct="0">
                  <a:lnSpc>
                    <a:spcPct val="80000"/>
                  </a:lnSpc>
                  <a:spcBef>
                    <a:spcPts val="4800"/>
                  </a:spcBef>
                  <a:spcAft>
                    <a:spcPts val="0"/>
                  </a:spcAft>
                  <a:buClrTx/>
                  <a:buSzTx/>
                  <a:buFontTx/>
                  <a:buNone/>
                  <a:tabLst/>
                </a:pPr>
                <a:br>
                  <a:rPr lang="de-DE" sz="2000" spc="-96" dirty="0"/>
                </a:br>
                <a:br>
                  <a:rPr lang="de-DE" sz="2000" spc="-96" dirty="0"/>
                </a:br>
                <a:endParaRPr lang="de-DE" sz="2000" spc="-96" dirty="0"/>
              </a:p>
            </p:txBody>
          </p:sp>
          <p:sp>
            <p:nvSpPr>
              <p:cNvPr id="67" name="Text">
                <a:extLst>
                  <a:ext uri="{FF2B5EF4-FFF2-40B4-BE49-F238E27FC236}">
                    <a16:creationId xmlns:a16="http://schemas.microsoft.com/office/drawing/2014/main" id="{1B09E3E8-AFA2-7948-95CD-B8C65D2DF5D7}"/>
                  </a:ext>
                </a:extLst>
              </p:cNvPr>
              <p:cNvSpPr txBox="1"/>
              <p:nvPr/>
            </p:nvSpPr>
            <p:spPr>
              <a:xfrm>
                <a:off x="4416738" y="2624241"/>
                <a:ext cx="1079237" cy="204606"/>
              </a:xfrm>
              <a:custGeom>
                <a:avLst/>
                <a:gdLst/>
                <a:ahLst/>
                <a:cxnLst/>
                <a:rect l="l" t="t" r="r" b="b"/>
                <a:pathLst>
                  <a:path w="1079237" h="204606">
                    <a:moveTo>
                      <a:pt x="958388" y="48150"/>
                    </a:moveTo>
                    <a:lnTo>
                      <a:pt x="958388" y="156186"/>
                    </a:lnTo>
                    <a:lnTo>
                      <a:pt x="973359" y="156186"/>
                    </a:lnTo>
                    <a:cubicBezTo>
                      <a:pt x="986127" y="156186"/>
                      <a:pt x="995209" y="154769"/>
                      <a:pt x="1000604" y="151937"/>
                    </a:cubicBezTo>
                    <a:cubicBezTo>
                      <a:pt x="1005999" y="149105"/>
                      <a:pt x="1010225" y="144159"/>
                      <a:pt x="1013283" y="137101"/>
                    </a:cubicBezTo>
                    <a:cubicBezTo>
                      <a:pt x="1016340" y="130042"/>
                      <a:pt x="1017868" y="118600"/>
                      <a:pt x="1017868" y="102775"/>
                    </a:cubicBezTo>
                    <a:cubicBezTo>
                      <a:pt x="1017868" y="81824"/>
                      <a:pt x="1014451" y="67483"/>
                      <a:pt x="1007618" y="59750"/>
                    </a:cubicBezTo>
                    <a:cubicBezTo>
                      <a:pt x="1000784" y="52017"/>
                      <a:pt x="989455" y="48150"/>
                      <a:pt x="973629" y="48150"/>
                    </a:cubicBezTo>
                    <a:close/>
                    <a:moveTo>
                      <a:pt x="897290" y="3372"/>
                    </a:moveTo>
                    <a:lnTo>
                      <a:pt x="988061" y="3372"/>
                    </a:lnTo>
                    <a:cubicBezTo>
                      <a:pt x="1005954" y="3372"/>
                      <a:pt x="1020409" y="5800"/>
                      <a:pt x="1031423" y="10655"/>
                    </a:cubicBezTo>
                    <a:cubicBezTo>
                      <a:pt x="1042438" y="15511"/>
                      <a:pt x="1051542" y="22479"/>
                      <a:pt x="1058735" y="31561"/>
                    </a:cubicBezTo>
                    <a:cubicBezTo>
                      <a:pt x="1065929" y="40642"/>
                      <a:pt x="1071144" y="51208"/>
                      <a:pt x="1074381" y="63256"/>
                    </a:cubicBezTo>
                    <a:cubicBezTo>
                      <a:pt x="1077618" y="75305"/>
                      <a:pt x="1079237" y="88074"/>
                      <a:pt x="1079237" y="101561"/>
                    </a:cubicBezTo>
                    <a:cubicBezTo>
                      <a:pt x="1079237" y="122692"/>
                      <a:pt x="1076831" y="139079"/>
                      <a:pt x="1072021" y="150723"/>
                    </a:cubicBezTo>
                    <a:cubicBezTo>
                      <a:pt x="1067210" y="162367"/>
                      <a:pt x="1060534" y="172123"/>
                      <a:pt x="1051992" y="179991"/>
                    </a:cubicBezTo>
                    <a:cubicBezTo>
                      <a:pt x="1043450" y="187859"/>
                      <a:pt x="1034278" y="193097"/>
                      <a:pt x="1024477" y="195704"/>
                    </a:cubicBezTo>
                    <a:cubicBezTo>
                      <a:pt x="1011079" y="199301"/>
                      <a:pt x="998941" y="201099"/>
                      <a:pt x="988061" y="201099"/>
                    </a:cubicBezTo>
                    <a:lnTo>
                      <a:pt x="897290" y="201099"/>
                    </a:lnTo>
                    <a:close/>
                    <a:moveTo>
                      <a:pt x="725030" y="3372"/>
                    </a:moveTo>
                    <a:lnTo>
                      <a:pt x="786129" y="3372"/>
                    </a:lnTo>
                    <a:lnTo>
                      <a:pt x="786129" y="152409"/>
                    </a:lnTo>
                    <a:lnTo>
                      <a:pt x="881486" y="152409"/>
                    </a:lnTo>
                    <a:lnTo>
                      <a:pt x="881486" y="201099"/>
                    </a:lnTo>
                    <a:lnTo>
                      <a:pt x="725030" y="201099"/>
                    </a:lnTo>
                    <a:close/>
                    <a:moveTo>
                      <a:pt x="632208" y="3372"/>
                    </a:moveTo>
                    <a:lnTo>
                      <a:pt x="693442" y="3372"/>
                    </a:lnTo>
                    <a:lnTo>
                      <a:pt x="693442" y="201099"/>
                    </a:lnTo>
                    <a:lnTo>
                      <a:pt x="632208" y="201099"/>
                    </a:lnTo>
                    <a:close/>
                    <a:moveTo>
                      <a:pt x="410975" y="3372"/>
                    </a:moveTo>
                    <a:lnTo>
                      <a:pt x="472074" y="3372"/>
                    </a:lnTo>
                    <a:lnTo>
                      <a:pt x="472074" y="72563"/>
                    </a:lnTo>
                    <a:lnTo>
                      <a:pt x="538837" y="72563"/>
                    </a:lnTo>
                    <a:lnTo>
                      <a:pt x="538837" y="3372"/>
                    </a:lnTo>
                    <a:lnTo>
                      <a:pt x="600205" y="3372"/>
                    </a:lnTo>
                    <a:lnTo>
                      <a:pt x="600205" y="201099"/>
                    </a:lnTo>
                    <a:lnTo>
                      <a:pt x="538837" y="201099"/>
                    </a:lnTo>
                    <a:lnTo>
                      <a:pt x="538837" y="121118"/>
                    </a:lnTo>
                    <a:lnTo>
                      <a:pt x="472074" y="121118"/>
                    </a:lnTo>
                    <a:lnTo>
                      <a:pt x="472074" y="201099"/>
                    </a:lnTo>
                    <a:lnTo>
                      <a:pt x="410975" y="201099"/>
                    </a:lnTo>
                    <a:close/>
                    <a:moveTo>
                      <a:pt x="293950" y="0"/>
                    </a:moveTo>
                    <a:cubicBezTo>
                      <a:pt x="318857" y="0"/>
                      <a:pt x="338436" y="5035"/>
                      <a:pt x="352688" y="15106"/>
                    </a:cubicBezTo>
                    <a:cubicBezTo>
                      <a:pt x="366940" y="25177"/>
                      <a:pt x="377528" y="40642"/>
                      <a:pt x="384451" y="61503"/>
                    </a:cubicBezTo>
                    <a:lnTo>
                      <a:pt x="330501" y="73507"/>
                    </a:lnTo>
                    <a:cubicBezTo>
                      <a:pt x="328613" y="67483"/>
                      <a:pt x="326635" y="63077"/>
                      <a:pt x="324567" y="60289"/>
                    </a:cubicBezTo>
                    <a:cubicBezTo>
                      <a:pt x="321150" y="55614"/>
                      <a:pt x="316969" y="52017"/>
                      <a:pt x="312023" y="49499"/>
                    </a:cubicBezTo>
                    <a:cubicBezTo>
                      <a:pt x="307078" y="46982"/>
                      <a:pt x="301548" y="45723"/>
                      <a:pt x="295434" y="45723"/>
                    </a:cubicBezTo>
                    <a:cubicBezTo>
                      <a:pt x="281586" y="45723"/>
                      <a:pt x="270976" y="51298"/>
                      <a:pt x="263603" y="62447"/>
                    </a:cubicBezTo>
                    <a:cubicBezTo>
                      <a:pt x="258028" y="70720"/>
                      <a:pt x="255241" y="83713"/>
                      <a:pt x="255241" y="101426"/>
                    </a:cubicBezTo>
                    <a:cubicBezTo>
                      <a:pt x="255241" y="123366"/>
                      <a:pt x="258568" y="138405"/>
                      <a:pt x="265221" y="146542"/>
                    </a:cubicBezTo>
                    <a:cubicBezTo>
                      <a:pt x="271875" y="154680"/>
                      <a:pt x="281227" y="158748"/>
                      <a:pt x="293276" y="158748"/>
                    </a:cubicBezTo>
                    <a:cubicBezTo>
                      <a:pt x="304965" y="158748"/>
                      <a:pt x="313799" y="155466"/>
                      <a:pt x="319779" y="148902"/>
                    </a:cubicBezTo>
                    <a:cubicBezTo>
                      <a:pt x="325758" y="142338"/>
                      <a:pt x="330097" y="132807"/>
                      <a:pt x="332794" y="120309"/>
                    </a:cubicBezTo>
                    <a:lnTo>
                      <a:pt x="386340" y="136494"/>
                    </a:lnTo>
                    <a:cubicBezTo>
                      <a:pt x="382743" y="151510"/>
                      <a:pt x="377078" y="164053"/>
                      <a:pt x="369345" y="174124"/>
                    </a:cubicBezTo>
                    <a:cubicBezTo>
                      <a:pt x="361612" y="184195"/>
                      <a:pt x="352014" y="191793"/>
                      <a:pt x="340549" y="196918"/>
                    </a:cubicBezTo>
                    <a:cubicBezTo>
                      <a:pt x="329085" y="202043"/>
                      <a:pt x="314496" y="204606"/>
                      <a:pt x="296782" y="204606"/>
                    </a:cubicBezTo>
                    <a:cubicBezTo>
                      <a:pt x="275292" y="204606"/>
                      <a:pt x="257736" y="201481"/>
                      <a:pt x="244113" y="195232"/>
                    </a:cubicBezTo>
                    <a:cubicBezTo>
                      <a:pt x="230491" y="188983"/>
                      <a:pt x="218734" y="177991"/>
                      <a:pt x="208843" y="162255"/>
                    </a:cubicBezTo>
                    <a:cubicBezTo>
                      <a:pt x="198953" y="146520"/>
                      <a:pt x="194007" y="126378"/>
                      <a:pt x="194007" y="101831"/>
                    </a:cubicBezTo>
                    <a:cubicBezTo>
                      <a:pt x="194007" y="69101"/>
                      <a:pt x="202707" y="43947"/>
                      <a:pt x="220106" y="26368"/>
                    </a:cubicBezTo>
                    <a:cubicBezTo>
                      <a:pt x="237505" y="8789"/>
                      <a:pt x="262119" y="0"/>
                      <a:pt x="293950" y="0"/>
                    </a:cubicBezTo>
                    <a:close/>
                    <a:moveTo>
                      <a:pt x="91446" y="0"/>
                    </a:moveTo>
                    <a:cubicBezTo>
                      <a:pt x="116713" y="0"/>
                      <a:pt x="135977" y="4698"/>
                      <a:pt x="149240" y="14094"/>
                    </a:cubicBezTo>
                    <a:cubicBezTo>
                      <a:pt x="162503" y="23491"/>
                      <a:pt x="170393" y="38439"/>
                      <a:pt x="172911" y="58940"/>
                    </a:cubicBezTo>
                    <a:lnTo>
                      <a:pt x="115319" y="62312"/>
                    </a:lnTo>
                    <a:cubicBezTo>
                      <a:pt x="113790" y="53411"/>
                      <a:pt x="110576" y="46937"/>
                      <a:pt x="105675" y="42890"/>
                    </a:cubicBezTo>
                    <a:cubicBezTo>
                      <a:pt x="100775" y="38844"/>
                      <a:pt x="94009" y="36821"/>
                      <a:pt x="85377" y="36821"/>
                    </a:cubicBezTo>
                    <a:cubicBezTo>
                      <a:pt x="78273" y="36821"/>
                      <a:pt x="72923" y="38327"/>
                      <a:pt x="69326" y="41339"/>
                    </a:cubicBezTo>
                    <a:cubicBezTo>
                      <a:pt x="65730" y="44351"/>
                      <a:pt x="63931" y="48016"/>
                      <a:pt x="63931" y="52332"/>
                    </a:cubicBezTo>
                    <a:cubicBezTo>
                      <a:pt x="63931" y="55479"/>
                      <a:pt x="65415" y="58311"/>
                      <a:pt x="68382" y="60829"/>
                    </a:cubicBezTo>
                    <a:cubicBezTo>
                      <a:pt x="71260" y="63436"/>
                      <a:pt x="78093" y="65864"/>
                      <a:pt x="88883" y="68112"/>
                    </a:cubicBezTo>
                    <a:cubicBezTo>
                      <a:pt x="115589" y="73867"/>
                      <a:pt x="134719" y="79689"/>
                      <a:pt x="146273" y="85578"/>
                    </a:cubicBezTo>
                    <a:cubicBezTo>
                      <a:pt x="157827" y="91468"/>
                      <a:pt x="166234" y="98774"/>
                      <a:pt x="171495" y="107496"/>
                    </a:cubicBezTo>
                    <a:cubicBezTo>
                      <a:pt x="176755" y="116218"/>
                      <a:pt x="179385" y="125974"/>
                      <a:pt x="179385" y="136764"/>
                    </a:cubicBezTo>
                    <a:cubicBezTo>
                      <a:pt x="179385" y="149442"/>
                      <a:pt x="175878" y="161131"/>
                      <a:pt x="168865" y="171831"/>
                    </a:cubicBezTo>
                    <a:cubicBezTo>
                      <a:pt x="161851" y="182531"/>
                      <a:pt x="152050" y="190646"/>
                      <a:pt x="139462" y="196176"/>
                    </a:cubicBezTo>
                    <a:cubicBezTo>
                      <a:pt x="126873" y="201706"/>
                      <a:pt x="111003" y="204471"/>
                      <a:pt x="91851" y="204471"/>
                    </a:cubicBezTo>
                    <a:cubicBezTo>
                      <a:pt x="58222" y="204471"/>
                      <a:pt x="34933" y="197997"/>
                      <a:pt x="21985" y="185049"/>
                    </a:cubicBezTo>
                    <a:cubicBezTo>
                      <a:pt x="9037" y="172101"/>
                      <a:pt x="1709" y="155646"/>
                      <a:pt x="0" y="135685"/>
                    </a:cubicBezTo>
                    <a:lnTo>
                      <a:pt x="58132" y="132043"/>
                    </a:lnTo>
                    <a:cubicBezTo>
                      <a:pt x="59391" y="141484"/>
                      <a:pt x="61953" y="148678"/>
                      <a:pt x="65820" y="153623"/>
                    </a:cubicBezTo>
                    <a:cubicBezTo>
                      <a:pt x="72114" y="161626"/>
                      <a:pt x="81106" y="165627"/>
                      <a:pt x="92795" y="165627"/>
                    </a:cubicBezTo>
                    <a:cubicBezTo>
                      <a:pt x="101517" y="165627"/>
                      <a:pt x="108238" y="163581"/>
                      <a:pt x="112959" y="159490"/>
                    </a:cubicBezTo>
                    <a:cubicBezTo>
                      <a:pt x="117679" y="155399"/>
                      <a:pt x="120040" y="150656"/>
                      <a:pt x="120040" y="145261"/>
                    </a:cubicBezTo>
                    <a:cubicBezTo>
                      <a:pt x="120040" y="140135"/>
                      <a:pt x="117792" y="135550"/>
                      <a:pt x="113296" y="131503"/>
                    </a:cubicBezTo>
                    <a:cubicBezTo>
                      <a:pt x="108800" y="127457"/>
                      <a:pt x="98370" y="123636"/>
                      <a:pt x="82005" y="120039"/>
                    </a:cubicBezTo>
                    <a:cubicBezTo>
                      <a:pt x="55209" y="114015"/>
                      <a:pt x="36102" y="106012"/>
                      <a:pt x="24683" y="96031"/>
                    </a:cubicBezTo>
                    <a:cubicBezTo>
                      <a:pt x="13173" y="86050"/>
                      <a:pt x="7419" y="73327"/>
                      <a:pt x="7419" y="57861"/>
                    </a:cubicBezTo>
                    <a:cubicBezTo>
                      <a:pt x="7419" y="47701"/>
                      <a:pt x="10363" y="38102"/>
                      <a:pt x="16253" y="29066"/>
                    </a:cubicBezTo>
                    <a:cubicBezTo>
                      <a:pt x="22142" y="20029"/>
                      <a:pt x="30999" y="12925"/>
                      <a:pt x="42823" y="7755"/>
                    </a:cubicBezTo>
                    <a:cubicBezTo>
                      <a:pt x="54647" y="2585"/>
                      <a:pt x="70855" y="0"/>
                      <a:pt x="91446" y="0"/>
                    </a:cubicBezTo>
                    <a:close/>
                  </a:path>
                </a:pathLst>
              </a:custGeom>
              <a:solidFill>
                <a:srgbClr val="000000"/>
              </a:solidFill>
              <a:ln>
                <a:noFill/>
              </a:ln>
              <a:effectLst/>
              <a:sp3d/>
            </p:spPr>
            <p:style>
              <a:lnRef idx="0">
                <a:scrgbClr r="0" g="0" b="0"/>
              </a:lnRef>
              <a:fillRef idx="0">
                <a:scrgbClr r="0" g="0" b="0"/>
              </a:fillRef>
              <a:effectRef idx="0">
                <a:scrgbClr r="0" g="0" b="0"/>
              </a:effectRef>
              <a:fontRef idx="none"/>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ctr" defTabSz="584200" rtl="0" fontAlgn="auto" latinLnBrk="0" hangingPunct="0">
                  <a:lnSpc>
                    <a:spcPct val="80000"/>
                  </a:lnSpc>
                  <a:spcBef>
                    <a:spcPts val="4800"/>
                  </a:spcBef>
                  <a:spcAft>
                    <a:spcPts val="0"/>
                  </a:spcAft>
                  <a:buClrTx/>
                  <a:buSzTx/>
                  <a:buFontTx/>
                  <a:buNone/>
                  <a:tabLst/>
                </a:pPr>
                <a:endParaRPr lang="de-DE" sz="2000" spc="-96" dirty="0"/>
              </a:p>
            </p:txBody>
          </p:sp>
        </p:grpSp>
      </p:grpSp>
      <p:sp>
        <p:nvSpPr>
          <p:cNvPr id="51" name="Skalierungsvorlage">
            <a:extLst>
              <a:ext uri="{FF2B5EF4-FFF2-40B4-BE49-F238E27FC236}">
                <a16:creationId xmlns:a16="http://schemas.microsoft.com/office/drawing/2014/main" id="{4F61CD8A-74B3-4E47-96CF-CD572CF1D71F}"/>
              </a:ext>
            </a:extLst>
          </p:cNvPr>
          <p:cNvSpPr txBox="1"/>
          <p:nvPr/>
        </p:nvSpPr>
        <p:spPr>
          <a:xfrm>
            <a:off x="2882419" y="3462068"/>
            <a:ext cx="701456" cy="1385382"/>
          </a:xfrm>
          <a:custGeom>
            <a:avLst/>
            <a:gdLst>
              <a:gd name="connsiteX0" fmla="*/ 0 w 1301552"/>
              <a:gd name="connsiteY0" fmla="*/ 0 h 2570578"/>
              <a:gd name="connsiteX1" fmla="*/ 1301552 w 1301552"/>
              <a:gd name="connsiteY1" fmla="*/ 0 h 2570578"/>
              <a:gd name="connsiteX2" fmla="*/ 1301552 w 1301552"/>
              <a:gd name="connsiteY2" fmla="*/ 1274434 h 2570578"/>
              <a:gd name="connsiteX3" fmla="*/ 688132 w 1301552"/>
              <a:gd name="connsiteY3" fmla="*/ 1274434 h 2570578"/>
              <a:gd name="connsiteX4" fmla="*/ 688132 w 1301552"/>
              <a:gd name="connsiteY4" fmla="*/ 2570578 h 2570578"/>
              <a:gd name="connsiteX5" fmla="*/ 613420 w 1301552"/>
              <a:gd name="connsiteY5" fmla="*/ 2570578 h 2570578"/>
              <a:gd name="connsiteX6" fmla="*/ 613420 w 1301552"/>
              <a:gd name="connsiteY6" fmla="*/ 1274434 h 2570578"/>
              <a:gd name="connsiteX7" fmla="*/ 0 w 1301552"/>
              <a:gd name="connsiteY7" fmla="*/ 1274434 h 257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1552" h="2570578">
                <a:moveTo>
                  <a:pt x="0" y="0"/>
                </a:moveTo>
                <a:lnTo>
                  <a:pt x="1301552" y="0"/>
                </a:lnTo>
                <a:lnTo>
                  <a:pt x="1301552" y="1274434"/>
                </a:lnTo>
                <a:lnTo>
                  <a:pt x="688132" y="1274434"/>
                </a:lnTo>
                <a:lnTo>
                  <a:pt x="688132" y="2570578"/>
                </a:lnTo>
                <a:lnTo>
                  <a:pt x="613420" y="2570578"/>
                </a:lnTo>
                <a:lnTo>
                  <a:pt x="613420" y="1274434"/>
                </a:lnTo>
                <a:lnTo>
                  <a:pt x="0" y="1274434"/>
                </a:lnTo>
                <a:close/>
              </a:path>
            </a:pathLst>
          </a:custGeom>
          <a:noFill/>
          <a:ln w="38100" cap="flat">
            <a:solidFill>
              <a:schemeClr val="tx1"/>
            </a:solidFill>
            <a:prstDash val="sysDot"/>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defTabSz="584200">
              <a:spcBef>
                <a:spcPts val="4800"/>
              </a:spcBef>
              <a:defRPr sz="2000" spc="-96"/>
            </a:lvl1pPr>
          </a:lstStyle>
          <a:p>
            <a:br>
              <a:rPr lang="de-DE" dirty="0"/>
            </a:br>
            <a:br>
              <a:rPr lang="de-DE" dirty="0"/>
            </a:br>
            <a:endParaRPr lang="de-DE" dirty="0"/>
          </a:p>
        </p:txBody>
      </p:sp>
      <p:grpSp>
        <p:nvGrpSpPr>
          <p:cNvPr id="69" name="Pfeil">
            <a:extLst>
              <a:ext uri="{FF2B5EF4-FFF2-40B4-BE49-F238E27FC236}">
                <a16:creationId xmlns:a16="http://schemas.microsoft.com/office/drawing/2014/main" id="{598A9EA7-8192-4B43-9A8F-546838C9DAF8}"/>
              </a:ext>
            </a:extLst>
          </p:cNvPr>
          <p:cNvGrpSpPr/>
          <p:nvPr/>
        </p:nvGrpSpPr>
        <p:grpSpPr>
          <a:xfrm>
            <a:off x="1965542" y="4331375"/>
            <a:ext cx="542684" cy="368985"/>
            <a:chOff x="6062620" y="1566809"/>
            <a:chExt cx="479939" cy="326323"/>
          </a:xfrm>
        </p:grpSpPr>
        <p:cxnSp>
          <p:nvCxnSpPr>
            <p:cNvPr id="70" name="Gerade Verbindung 69">
              <a:extLst>
                <a:ext uri="{FF2B5EF4-FFF2-40B4-BE49-F238E27FC236}">
                  <a16:creationId xmlns:a16="http://schemas.microsoft.com/office/drawing/2014/main" id="{C4B8C60E-5CA5-1345-897C-BB89BE77D02F}"/>
                </a:ext>
              </a:extLst>
            </p:cNvPr>
            <p:cNvCxnSpPr>
              <a:cxnSpLocks/>
            </p:cNvCxnSpPr>
            <p:nvPr/>
          </p:nvCxnSpPr>
          <p:spPr>
            <a:xfrm>
              <a:off x="6062620" y="1729971"/>
              <a:ext cx="326323" cy="0"/>
            </a:xfrm>
            <a:prstGeom prst="line">
              <a:avLst/>
            </a:prstGeom>
            <a:noFill/>
            <a:ln w="38100" cap="flat">
              <a:solidFill>
                <a:schemeClr val="tx1"/>
              </a:solidFill>
              <a:prstDash val="solid"/>
              <a:miter lim="400000"/>
            </a:ln>
            <a:effectLst/>
            <a:sp3d/>
          </p:spPr>
          <p:style>
            <a:lnRef idx="0">
              <a:scrgbClr r="0" g="0" b="0"/>
            </a:lnRef>
            <a:fillRef idx="0">
              <a:scrgbClr r="0" g="0" b="0"/>
            </a:fillRef>
            <a:effectRef idx="0">
              <a:scrgbClr r="0" g="0" b="0"/>
            </a:effectRef>
            <a:fontRef idx="none"/>
          </p:style>
        </p:cxnSp>
        <p:sp>
          <p:nvSpPr>
            <p:cNvPr id="72" name="Spitze">
              <a:extLst>
                <a:ext uri="{FF2B5EF4-FFF2-40B4-BE49-F238E27FC236}">
                  <a16:creationId xmlns:a16="http://schemas.microsoft.com/office/drawing/2014/main" id="{97B43D73-7137-4A43-BC9E-D14DE29B673B}"/>
                </a:ext>
              </a:extLst>
            </p:cNvPr>
            <p:cNvSpPr>
              <a:spLocks noChangeAspect="1"/>
            </p:cNvSpPr>
            <p:nvPr/>
          </p:nvSpPr>
          <p:spPr>
            <a:xfrm>
              <a:off x="6379398" y="1566809"/>
              <a:ext cx="163161" cy="326323"/>
            </a:xfrm>
            <a:custGeom>
              <a:avLst/>
              <a:gdLst>
                <a:gd name="connsiteX0" fmla="*/ 0 w 418222"/>
                <a:gd name="connsiteY0" fmla="*/ 0 h 836443"/>
                <a:gd name="connsiteX1" fmla="*/ 418222 w 418222"/>
                <a:gd name="connsiteY1" fmla="*/ 418221 h 836443"/>
                <a:gd name="connsiteX2" fmla="*/ 0 w 418222"/>
                <a:gd name="connsiteY2" fmla="*/ 836443 h 836443"/>
                <a:gd name="connsiteX3" fmla="*/ 0 w 418222"/>
                <a:gd name="connsiteY3" fmla="*/ 0 h 836443"/>
              </a:gdLst>
              <a:ahLst/>
              <a:cxnLst>
                <a:cxn ang="0">
                  <a:pos x="connsiteX0" y="connsiteY0"/>
                </a:cxn>
                <a:cxn ang="0">
                  <a:pos x="connsiteX1" y="connsiteY1"/>
                </a:cxn>
                <a:cxn ang="0">
                  <a:pos x="connsiteX2" y="connsiteY2"/>
                </a:cxn>
                <a:cxn ang="0">
                  <a:pos x="connsiteX3" y="connsiteY3"/>
                </a:cxn>
              </a:cxnLst>
              <a:rect l="l" t="t" r="r" b="b"/>
              <a:pathLst>
                <a:path w="418222" h="836443">
                  <a:moveTo>
                    <a:pt x="0" y="0"/>
                  </a:moveTo>
                  <a:lnTo>
                    <a:pt x="418222" y="418221"/>
                  </a:lnTo>
                  <a:lnTo>
                    <a:pt x="0" y="836443"/>
                  </a:lnTo>
                  <a:lnTo>
                    <a:pt x="0" y="0"/>
                  </a:lnTo>
                  <a:close/>
                </a:path>
              </a:pathLst>
            </a:custGeom>
            <a:solidFill>
              <a:schemeClr val="tx1"/>
            </a:solidFill>
            <a:ln w="25400">
              <a:noFill/>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grpSp>
      <p:grpSp>
        <p:nvGrpSpPr>
          <p:cNvPr id="7" name="Schild grün">
            <a:extLst>
              <a:ext uri="{FF2B5EF4-FFF2-40B4-BE49-F238E27FC236}">
                <a16:creationId xmlns:a16="http://schemas.microsoft.com/office/drawing/2014/main" id="{882E0BFB-58AD-7F46-9D3A-064AC5CF6C95}"/>
              </a:ext>
            </a:extLst>
          </p:cNvPr>
          <p:cNvGrpSpPr/>
          <p:nvPr/>
        </p:nvGrpSpPr>
        <p:grpSpPr>
          <a:xfrm>
            <a:off x="762000" y="2298582"/>
            <a:ext cx="1301552" cy="2572253"/>
            <a:chOff x="762000" y="2032331"/>
            <a:chExt cx="1301552" cy="2572253"/>
          </a:xfrm>
        </p:grpSpPr>
        <p:sp>
          <p:nvSpPr>
            <p:cNvPr id="4" name="Schild">
              <a:extLst>
                <a:ext uri="{FF2B5EF4-FFF2-40B4-BE49-F238E27FC236}">
                  <a16:creationId xmlns:a16="http://schemas.microsoft.com/office/drawing/2014/main" id="{1460595D-9D84-934D-BE21-F7B12C329D59}"/>
                </a:ext>
              </a:extLst>
            </p:cNvPr>
            <p:cNvSpPr txBox="1"/>
            <p:nvPr/>
          </p:nvSpPr>
          <p:spPr>
            <a:xfrm>
              <a:off x="762000" y="2032331"/>
              <a:ext cx="1301552" cy="1274434"/>
            </a:xfrm>
            <a:prstGeom prst="rect">
              <a:avLst/>
            </a:prstGeom>
            <a:solidFill>
              <a:srgbClr val="00757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2200" spc="-96" dirty="0"/>
                <a:t>SCHILD</a:t>
              </a:r>
              <a:br>
                <a:rPr lang="de-DE" sz="2000" spc="-96" dirty="0"/>
              </a:br>
              <a:br>
                <a:rPr lang="de-DE" sz="2000" spc="-96" dirty="0"/>
              </a:br>
              <a:endParaRPr lang="de-DE" sz="2000" spc="-96" dirty="0"/>
            </a:p>
          </p:txBody>
        </p:sp>
        <p:sp>
          <p:nvSpPr>
            <p:cNvPr id="2" name="Stange">
              <a:extLst>
                <a:ext uri="{FF2B5EF4-FFF2-40B4-BE49-F238E27FC236}">
                  <a16:creationId xmlns:a16="http://schemas.microsoft.com/office/drawing/2014/main" id="{E1BF357A-2937-A94E-8532-36EE450EC681}"/>
                </a:ext>
              </a:extLst>
            </p:cNvPr>
            <p:cNvSpPr/>
            <p:nvPr/>
          </p:nvSpPr>
          <p:spPr>
            <a:xfrm flipH="1">
              <a:off x="1391329" y="3308440"/>
              <a:ext cx="36000" cy="1296144"/>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dirty="0">
                <a:ln>
                  <a:noFill/>
                </a:ln>
                <a:solidFill>
                  <a:srgbClr val="000000"/>
                </a:solidFill>
                <a:effectLst/>
                <a:uFillTx/>
                <a:latin typeface="+mj-lt"/>
                <a:ea typeface="+mj-ea"/>
                <a:cs typeface="+mj-cs"/>
                <a:sym typeface="Arial Black"/>
              </a:endParaRPr>
            </a:p>
          </p:txBody>
        </p:sp>
      </p:grpSp>
      <p:sp>
        <p:nvSpPr>
          <p:cNvPr id="74" name="Lösung 3">
            <a:extLst>
              <a:ext uri="{FF2B5EF4-FFF2-40B4-BE49-F238E27FC236}">
                <a16:creationId xmlns:a16="http://schemas.microsoft.com/office/drawing/2014/main" id="{D26B9A6F-68C2-2547-8BC5-00608C0668D0}"/>
              </a:ext>
            </a:extLst>
          </p:cNvPr>
          <p:cNvSpPr/>
          <p:nvPr/>
        </p:nvSpPr>
        <p:spPr>
          <a:xfrm>
            <a:off x="6060336" y="5418000"/>
            <a:ext cx="3060000" cy="1440000"/>
          </a:xfrm>
          <a:prstGeom prst="rect">
            <a:avLst/>
          </a:prstGeom>
          <a:solidFill>
            <a:srgbClr val="D3D3D3"/>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71437" bIns="71437" numCol="1" spcCol="38100" rtlCol="0" anchor="b">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Klicken Sie rechts unter Ihrer [Form] auf die Folie, halten und ziehen Sie nach link oben, bis Sie [Form] und [Textfeld| in die Auswahl eingeschlossen haben. Klicken Sie auf [Formformat], [Formen zusammenführen], [Schnittmenge bilden].</a:t>
            </a:r>
          </a:p>
        </p:txBody>
      </p:sp>
      <p:sp>
        <p:nvSpPr>
          <p:cNvPr id="75" name="Tipp 3">
            <a:extLst>
              <a:ext uri="{FF2B5EF4-FFF2-40B4-BE49-F238E27FC236}">
                <a16:creationId xmlns:a16="http://schemas.microsoft.com/office/drawing/2014/main" id="{B71F2FA9-DF9C-7146-8999-17C809D1FAD5}"/>
              </a:ext>
            </a:extLst>
          </p:cNvPr>
          <p:cNvSpPr/>
          <p:nvPr/>
        </p:nvSpPr>
        <p:spPr>
          <a:xfrm>
            <a:off x="6060336"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258609 h 1440000"/>
              <a:gd name="connsiteX3" fmla="*/ 3060000 w 3060000"/>
              <a:gd name="connsiteY3" fmla="*/ 258609 h 1440000"/>
              <a:gd name="connsiteX4" fmla="*/ 3060000 w 3060000"/>
              <a:gd name="connsiteY4" fmla="*/ 1440000 h 1440000"/>
              <a:gd name="connsiteX5" fmla="*/ 0 w 3060000"/>
              <a:gd name="connsiteY5"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0000" h="1440000">
                <a:moveTo>
                  <a:pt x="0" y="0"/>
                </a:moveTo>
                <a:lnTo>
                  <a:pt x="2041200" y="0"/>
                </a:lnTo>
                <a:lnTo>
                  <a:pt x="2041200" y="258609"/>
                </a:lnTo>
                <a:lnTo>
                  <a:pt x="3060000" y="258609"/>
                </a:lnTo>
                <a:lnTo>
                  <a:pt x="3060000" y="1440000"/>
                </a:lnTo>
                <a:lnTo>
                  <a:pt x="0" y="1440000"/>
                </a:lnTo>
                <a:close/>
              </a:path>
            </a:pathLst>
          </a:custGeom>
          <a:solidFill>
            <a:srgbClr val="929292"/>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0" bIns="71437" numCol="1" spcCol="38100" rtlCol="0" anchor="b">
            <a:noAutofit/>
          </a:bodyPr>
          <a:lstStyle/>
          <a:p>
            <a:pPr defTabSz="584200">
              <a:lnSpc>
                <a:spcPts val="1300"/>
              </a:lnSpc>
              <a:spcBef>
                <a:spcPts val="4800"/>
              </a:spcBef>
            </a:pPr>
            <a:r>
              <a:rPr lang="de-DE" sz="1200" spc="0" dirty="0">
                <a:latin typeface="Arial" panose="020B0604020202020204" pitchFamily="34" charset="0"/>
                <a:cs typeface="Arial" panose="020B0604020202020204" pitchFamily="34" charset="0"/>
              </a:rPr>
              <a:t>Ihre Aufgabe besteht darin, Text in eine [Form] umzuwandeln.</a:t>
            </a: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Die Materialen, die Sie dafür einfügen müssen, sind ein [Textfeld] mit Text und eine beliebige Hilfs-[Form], die Ihren Text vollständig bedeckt.</a:t>
            </a:r>
          </a:p>
        </p:txBody>
      </p:sp>
      <p:sp>
        <p:nvSpPr>
          <p:cNvPr id="76" name="Thema Tipp 3">
            <a:extLst>
              <a:ext uri="{FF2B5EF4-FFF2-40B4-BE49-F238E27FC236}">
                <a16:creationId xmlns:a16="http://schemas.microsoft.com/office/drawing/2014/main" id="{B81F5F5F-A954-2946-86E8-8F2CDE9AB1B9}"/>
              </a:ext>
            </a:extLst>
          </p:cNvPr>
          <p:cNvSpPr/>
          <p:nvPr/>
        </p:nvSpPr>
        <p:spPr>
          <a:xfrm>
            <a:off x="6060336"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1 h 1440000"/>
              <a:gd name="connsiteX3" fmla="*/ 1022400 w 3060000"/>
              <a:gd name="connsiteY3" fmla="*/ 1 h 1440000"/>
              <a:gd name="connsiteX4" fmla="*/ 1022400 w 3060000"/>
              <a:gd name="connsiteY4" fmla="*/ 258610 h 1440000"/>
              <a:gd name="connsiteX5" fmla="*/ 2041200 w 3060000"/>
              <a:gd name="connsiteY5" fmla="*/ 258610 h 1440000"/>
              <a:gd name="connsiteX6" fmla="*/ 2041200 w 3060000"/>
              <a:gd name="connsiteY6" fmla="*/ 258609 h 1440000"/>
              <a:gd name="connsiteX7" fmla="*/ 3060000 w 3060000"/>
              <a:gd name="connsiteY7" fmla="*/ 258609 h 1440000"/>
              <a:gd name="connsiteX8" fmla="*/ 3060000 w 3060000"/>
              <a:gd name="connsiteY8" fmla="*/ 1440000 h 1440000"/>
              <a:gd name="connsiteX9" fmla="*/ 0 w 3060000"/>
              <a:gd name="connsiteY9" fmla="*/ 1440000 h 1440000"/>
              <a:gd name="connsiteX0" fmla="*/ 0 w 3060000"/>
              <a:gd name="connsiteY0" fmla="*/ 0 h 1440000"/>
              <a:gd name="connsiteX1" fmla="*/ 2041200 w 3060000"/>
              <a:gd name="connsiteY1" fmla="*/ 0 h 1440000"/>
              <a:gd name="connsiteX2" fmla="*/ 1022400 w 3060000"/>
              <a:gd name="connsiteY2" fmla="*/ 1 h 1440000"/>
              <a:gd name="connsiteX3" fmla="*/ 1022400 w 3060000"/>
              <a:gd name="connsiteY3" fmla="*/ 258610 h 1440000"/>
              <a:gd name="connsiteX4" fmla="*/ 2041200 w 3060000"/>
              <a:gd name="connsiteY4" fmla="*/ 258610 h 1440000"/>
              <a:gd name="connsiteX5" fmla="*/ 2041200 w 3060000"/>
              <a:gd name="connsiteY5" fmla="*/ 258609 h 1440000"/>
              <a:gd name="connsiteX6" fmla="*/ 3060000 w 3060000"/>
              <a:gd name="connsiteY6" fmla="*/ 258609 h 1440000"/>
              <a:gd name="connsiteX7" fmla="*/ 3060000 w 3060000"/>
              <a:gd name="connsiteY7" fmla="*/ 1440000 h 1440000"/>
              <a:gd name="connsiteX8" fmla="*/ 0 w 3060000"/>
              <a:gd name="connsiteY8" fmla="*/ 1440000 h 1440000"/>
              <a:gd name="connsiteX9" fmla="*/ 0 w 3060000"/>
              <a:gd name="connsiteY9" fmla="*/ 0 h 1440000"/>
              <a:gd name="connsiteX0" fmla="*/ 0 w 3060000"/>
              <a:gd name="connsiteY0" fmla="*/ 0 h 1440000"/>
              <a:gd name="connsiteX1" fmla="*/ 1022400 w 3060000"/>
              <a:gd name="connsiteY1" fmla="*/ 1 h 1440000"/>
              <a:gd name="connsiteX2" fmla="*/ 1022400 w 3060000"/>
              <a:gd name="connsiteY2" fmla="*/ 258610 h 1440000"/>
              <a:gd name="connsiteX3" fmla="*/ 2041200 w 3060000"/>
              <a:gd name="connsiteY3" fmla="*/ 258610 h 1440000"/>
              <a:gd name="connsiteX4" fmla="*/ 2041200 w 3060000"/>
              <a:gd name="connsiteY4" fmla="*/ 258609 h 1440000"/>
              <a:gd name="connsiteX5" fmla="*/ 3060000 w 3060000"/>
              <a:gd name="connsiteY5" fmla="*/ 258609 h 1440000"/>
              <a:gd name="connsiteX6" fmla="*/ 3060000 w 3060000"/>
              <a:gd name="connsiteY6" fmla="*/ 1440000 h 1440000"/>
              <a:gd name="connsiteX7" fmla="*/ 0 w 3060000"/>
              <a:gd name="connsiteY7" fmla="*/ 1440000 h 1440000"/>
              <a:gd name="connsiteX8" fmla="*/ 0 w 3060000"/>
              <a:gd name="connsiteY8"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000" h="1440000">
                <a:moveTo>
                  <a:pt x="0" y="0"/>
                </a:moveTo>
                <a:lnTo>
                  <a:pt x="1022400" y="1"/>
                </a:lnTo>
                <a:lnTo>
                  <a:pt x="1022400" y="258610"/>
                </a:lnTo>
                <a:lnTo>
                  <a:pt x="2041200" y="258610"/>
                </a:lnTo>
                <a:lnTo>
                  <a:pt x="2041200" y="258609"/>
                </a:lnTo>
                <a:lnTo>
                  <a:pt x="3060000" y="258609"/>
                </a:lnTo>
                <a:lnTo>
                  <a:pt x="3060000" y="1440000"/>
                </a:lnTo>
                <a:lnTo>
                  <a:pt x="0" y="1440000"/>
                </a:lnTo>
                <a:lnTo>
                  <a:pt x="0" y="0"/>
                </a:lnTo>
                <a:close/>
              </a:path>
            </a:pathLst>
          </a:cu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ctr">
            <a:noAutofit/>
          </a:bodyPr>
          <a:lstStyle/>
          <a:p>
            <a:pPr defTabSz="584200">
              <a:spcBef>
                <a:spcPts val="4800"/>
              </a:spcBef>
            </a:pPr>
            <a:r>
              <a:rPr lang="de-DE" sz="1600" i="1" spc="0" dirty="0">
                <a:solidFill>
                  <a:schemeClr val="bg1"/>
                </a:solidFill>
                <a:latin typeface="+mn-lt"/>
                <a:cs typeface="Arial" panose="020B0604020202020204" pitchFamily="34" charset="0"/>
              </a:rPr>
              <a:t>Tipp 3:</a:t>
            </a:r>
            <a:br>
              <a:rPr lang="de-DE" sz="1600" i="1" spc="0" dirty="0">
                <a:solidFill>
                  <a:schemeClr val="bg1"/>
                </a:solidFill>
                <a:latin typeface="+mn-lt"/>
                <a:cs typeface="Arial" panose="020B0604020202020204" pitchFamily="34" charset="0"/>
              </a:rPr>
            </a:br>
            <a:br>
              <a:rPr lang="de-DE" sz="1600" i="1" spc="0" dirty="0">
                <a:solidFill>
                  <a:schemeClr val="bg1"/>
                </a:solidFill>
                <a:latin typeface="+mn-lt"/>
                <a:cs typeface="Arial" panose="020B0604020202020204" pitchFamily="34" charset="0"/>
              </a:rPr>
            </a:br>
            <a:r>
              <a:rPr lang="de-DE" sz="1600" i="1" spc="0" dirty="0">
                <a:solidFill>
                  <a:schemeClr val="bg1"/>
                </a:solidFill>
                <a:latin typeface="+mn-lt"/>
                <a:cs typeface="Arial" panose="020B0604020202020204" pitchFamily="34" charset="0"/>
              </a:rPr>
              <a:t>Einen Text wie auf dem grauen Schild erstellen.</a:t>
            </a:r>
            <a:br>
              <a:rPr lang="de-DE" sz="1600" i="1" spc="0" dirty="0">
                <a:solidFill>
                  <a:schemeClr val="bg1"/>
                </a:solidFill>
                <a:latin typeface="+mn-lt"/>
                <a:cs typeface="Arial" panose="020B0604020202020204" pitchFamily="34" charset="0"/>
              </a:rPr>
            </a:br>
            <a:br>
              <a:rPr kumimoji="0" lang="de-DE" sz="1600" b="0" i="1" u="none" strike="noStrike" cap="none" spc="-96" normalizeH="0" baseline="0" dirty="0">
                <a:ln>
                  <a:noFill/>
                </a:ln>
                <a:solidFill>
                  <a:schemeClr val="bg1"/>
                </a:solidFill>
                <a:effectLst/>
                <a:uFillTx/>
                <a:latin typeface="+mn-lt"/>
                <a:cs typeface="Arial" panose="020B0604020202020204" pitchFamily="34" charset="0"/>
                <a:sym typeface="Arial Black"/>
              </a:rPr>
            </a:br>
            <a:endParaRPr kumimoji="0" lang="de-DE" sz="1600" b="0" i="1" u="none" strike="noStrike" cap="none" spc="-96" normalizeH="0" baseline="0" dirty="0">
              <a:ln>
                <a:noFill/>
              </a:ln>
              <a:solidFill>
                <a:schemeClr val="bg1"/>
              </a:solidFill>
              <a:effectLst/>
              <a:uFillTx/>
              <a:latin typeface="+mn-lt"/>
              <a:cs typeface="Arial" panose="020B0604020202020204" pitchFamily="34" charset="0"/>
              <a:sym typeface="Arial Black"/>
            </a:endParaRPr>
          </a:p>
        </p:txBody>
      </p:sp>
      <p:sp>
        <p:nvSpPr>
          <p:cNvPr id="77" name="Lösung 2">
            <a:extLst>
              <a:ext uri="{FF2B5EF4-FFF2-40B4-BE49-F238E27FC236}">
                <a16:creationId xmlns:a16="http://schemas.microsoft.com/office/drawing/2014/main" id="{4D2F3D67-1CAB-9049-A21F-5639FAD67522}"/>
              </a:ext>
            </a:extLst>
          </p:cNvPr>
          <p:cNvSpPr/>
          <p:nvPr/>
        </p:nvSpPr>
        <p:spPr>
          <a:xfrm>
            <a:off x="2999656" y="5418000"/>
            <a:ext cx="3060000" cy="1440000"/>
          </a:xfrm>
          <a:prstGeom prst="rect">
            <a:avLst/>
          </a:prstGeom>
          <a:solidFill>
            <a:srgbClr val="D3D3D3"/>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71437" bIns="71437" numCol="1" spcCol="38100" rtlCol="0" anchor="b">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Das grüne Schild ist ein [Textfeld] und enthält damit echten Text. Seine Größe orientiert sich am festgesetzten [Schriftgrad]. </a:t>
            </a: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Der Text auf dem grauen Schild ist eine Form und lässt sich deshalb skalieren.</a:t>
            </a:r>
          </a:p>
        </p:txBody>
      </p:sp>
      <p:sp>
        <p:nvSpPr>
          <p:cNvPr id="78" name="Tipp 2">
            <a:extLst>
              <a:ext uri="{FF2B5EF4-FFF2-40B4-BE49-F238E27FC236}">
                <a16:creationId xmlns:a16="http://schemas.microsoft.com/office/drawing/2014/main" id="{1FF25B81-D278-6E45-8C81-7FFD2F023A5A}"/>
              </a:ext>
            </a:extLst>
          </p:cNvPr>
          <p:cNvSpPr/>
          <p:nvPr/>
        </p:nvSpPr>
        <p:spPr>
          <a:xfrm>
            <a:off x="2999656"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258609 h 1440000"/>
              <a:gd name="connsiteX3" fmla="*/ 3060000 w 3060000"/>
              <a:gd name="connsiteY3" fmla="*/ 258609 h 1440000"/>
              <a:gd name="connsiteX4" fmla="*/ 3060000 w 3060000"/>
              <a:gd name="connsiteY4" fmla="*/ 1440000 h 1440000"/>
              <a:gd name="connsiteX5" fmla="*/ 0 w 3060000"/>
              <a:gd name="connsiteY5"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0000" h="1440000">
                <a:moveTo>
                  <a:pt x="0" y="0"/>
                </a:moveTo>
                <a:lnTo>
                  <a:pt x="2041200" y="0"/>
                </a:lnTo>
                <a:lnTo>
                  <a:pt x="2041200" y="258609"/>
                </a:lnTo>
                <a:lnTo>
                  <a:pt x="3060000" y="258609"/>
                </a:lnTo>
                <a:lnTo>
                  <a:pt x="3060000" y="1440000"/>
                </a:lnTo>
                <a:lnTo>
                  <a:pt x="0" y="1440000"/>
                </a:lnTo>
                <a:close/>
              </a:path>
            </a:pathLst>
          </a:custGeom>
          <a:solidFill>
            <a:srgbClr val="929292"/>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0" bIns="71437" numCol="1" spcCol="38100" rtlCol="0" anchor="b">
            <a:noAutofit/>
          </a:bodyPr>
          <a:lstStyle/>
          <a:p>
            <a:pPr defTabSz="584200">
              <a:lnSpc>
                <a:spcPts val="1400"/>
              </a:lnSpc>
              <a:spcBef>
                <a:spcPts val="4800"/>
              </a:spcBef>
            </a:pPr>
            <a:r>
              <a:rPr lang="de-DE" sz="1200" spc="0" dirty="0">
                <a:latin typeface="Arial" panose="020B0604020202020204" pitchFamily="34" charset="0"/>
                <a:cs typeface="Arial" panose="020B0604020202020204" pitchFamily="34" charset="0"/>
              </a:rPr>
              <a:t>Der Text auf dem grünen Schild behält seine Größe stets bei, der Text auf dem grauen Schild lässt sich einfach skalieren. Welche verschiedenen Objekte in PowerPoint haben diese Eigenschaften?</a:t>
            </a:r>
          </a:p>
        </p:txBody>
      </p:sp>
      <p:sp>
        <p:nvSpPr>
          <p:cNvPr id="79" name="Thema Tipp 2">
            <a:extLst>
              <a:ext uri="{FF2B5EF4-FFF2-40B4-BE49-F238E27FC236}">
                <a16:creationId xmlns:a16="http://schemas.microsoft.com/office/drawing/2014/main" id="{BFBFBC4F-64A1-AE4F-98D9-78DD73EF831F}"/>
              </a:ext>
            </a:extLst>
          </p:cNvPr>
          <p:cNvSpPr/>
          <p:nvPr/>
        </p:nvSpPr>
        <p:spPr>
          <a:xfrm>
            <a:off x="2999656"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1 h 1440000"/>
              <a:gd name="connsiteX3" fmla="*/ 1022400 w 3060000"/>
              <a:gd name="connsiteY3" fmla="*/ 1 h 1440000"/>
              <a:gd name="connsiteX4" fmla="*/ 1022400 w 3060000"/>
              <a:gd name="connsiteY4" fmla="*/ 258610 h 1440000"/>
              <a:gd name="connsiteX5" fmla="*/ 2041200 w 3060000"/>
              <a:gd name="connsiteY5" fmla="*/ 258610 h 1440000"/>
              <a:gd name="connsiteX6" fmla="*/ 2041200 w 3060000"/>
              <a:gd name="connsiteY6" fmla="*/ 258609 h 1440000"/>
              <a:gd name="connsiteX7" fmla="*/ 3060000 w 3060000"/>
              <a:gd name="connsiteY7" fmla="*/ 258609 h 1440000"/>
              <a:gd name="connsiteX8" fmla="*/ 3060000 w 3060000"/>
              <a:gd name="connsiteY8" fmla="*/ 1440000 h 1440000"/>
              <a:gd name="connsiteX9" fmla="*/ 0 w 3060000"/>
              <a:gd name="connsiteY9" fmla="*/ 1440000 h 1440000"/>
              <a:gd name="connsiteX0" fmla="*/ 0 w 3060000"/>
              <a:gd name="connsiteY0" fmla="*/ 0 h 1440000"/>
              <a:gd name="connsiteX1" fmla="*/ 2041200 w 3060000"/>
              <a:gd name="connsiteY1" fmla="*/ 0 h 1440000"/>
              <a:gd name="connsiteX2" fmla="*/ 1022400 w 3060000"/>
              <a:gd name="connsiteY2" fmla="*/ 1 h 1440000"/>
              <a:gd name="connsiteX3" fmla="*/ 1022400 w 3060000"/>
              <a:gd name="connsiteY3" fmla="*/ 258610 h 1440000"/>
              <a:gd name="connsiteX4" fmla="*/ 2041200 w 3060000"/>
              <a:gd name="connsiteY4" fmla="*/ 258610 h 1440000"/>
              <a:gd name="connsiteX5" fmla="*/ 2041200 w 3060000"/>
              <a:gd name="connsiteY5" fmla="*/ 258609 h 1440000"/>
              <a:gd name="connsiteX6" fmla="*/ 3060000 w 3060000"/>
              <a:gd name="connsiteY6" fmla="*/ 258609 h 1440000"/>
              <a:gd name="connsiteX7" fmla="*/ 3060000 w 3060000"/>
              <a:gd name="connsiteY7" fmla="*/ 1440000 h 1440000"/>
              <a:gd name="connsiteX8" fmla="*/ 0 w 3060000"/>
              <a:gd name="connsiteY8" fmla="*/ 1440000 h 1440000"/>
              <a:gd name="connsiteX9" fmla="*/ 0 w 3060000"/>
              <a:gd name="connsiteY9" fmla="*/ 0 h 1440000"/>
              <a:gd name="connsiteX0" fmla="*/ 0 w 3060000"/>
              <a:gd name="connsiteY0" fmla="*/ 0 h 1440000"/>
              <a:gd name="connsiteX1" fmla="*/ 1022400 w 3060000"/>
              <a:gd name="connsiteY1" fmla="*/ 1 h 1440000"/>
              <a:gd name="connsiteX2" fmla="*/ 1022400 w 3060000"/>
              <a:gd name="connsiteY2" fmla="*/ 258610 h 1440000"/>
              <a:gd name="connsiteX3" fmla="*/ 2041200 w 3060000"/>
              <a:gd name="connsiteY3" fmla="*/ 258610 h 1440000"/>
              <a:gd name="connsiteX4" fmla="*/ 2041200 w 3060000"/>
              <a:gd name="connsiteY4" fmla="*/ 258609 h 1440000"/>
              <a:gd name="connsiteX5" fmla="*/ 3060000 w 3060000"/>
              <a:gd name="connsiteY5" fmla="*/ 258609 h 1440000"/>
              <a:gd name="connsiteX6" fmla="*/ 3060000 w 3060000"/>
              <a:gd name="connsiteY6" fmla="*/ 1440000 h 1440000"/>
              <a:gd name="connsiteX7" fmla="*/ 0 w 3060000"/>
              <a:gd name="connsiteY7" fmla="*/ 1440000 h 1440000"/>
              <a:gd name="connsiteX8" fmla="*/ 0 w 3060000"/>
              <a:gd name="connsiteY8"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000" h="1440000">
                <a:moveTo>
                  <a:pt x="0" y="0"/>
                </a:moveTo>
                <a:lnTo>
                  <a:pt x="1022400" y="1"/>
                </a:lnTo>
                <a:lnTo>
                  <a:pt x="1022400" y="258610"/>
                </a:lnTo>
                <a:lnTo>
                  <a:pt x="2041200" y="258610"/>
                </a:lnTo>
                <a:lnTo>
                  <a:pt x="2041200" y="258609"/>
                </a:lnTo>
                <a:lnTo>
                  <a:pt x="3060000" y="258609"/>
                </a:lnTo>
                <a:lnTo>
                  <a:pt x="3060000" y="1440000"/>
                </a:lnTo>
                <a:lnTo>
                  <a:pt x="0" y="1440000"/>
                </a:lnTo>
                <a:lnTo>
                  <a:pt x="0" y="0"/>
                </a:lnTo>
                <a:close/>
              </a:path>
            </a:pathLst>
          </a:custGeom>
          <a:solidFill>
            <a:srgbClr val="000000"/>
          </a:solidFill>
          <a:ln w="6350" cap="flat">
            <a:solidFill>
              <a:srgbClr val="FFFF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b">
            <a:noAutofit/>
          </a:bodyPr>
          <a:lstStyle/>
          <a:p>
            <a:pPr defTabSz="584200">
              <a:spcBef>
                <a:spcPts val="4800"/>
              </a:spcBef>
            </a:pPr>
            <a:r>
              <a:rPr lang="de-DE" sz="1600" i="1" spc="0" dirty="0">
                <a:solidFill>
                  <a:schemeClr val="bg1"/>
                </a:solidFill>
                <a:latin typeface="+mn-ea"/>
                <a:ea typeface="+mn-ea"/>
                <a:cs typeface="Arial" panose="020B0604020202020204" pitchFamily="34" charset="0"/>
              </a:rPr>
              <a:t>Tipp 2:</a:t>
            </a:r>
            <a:br>
              <a:rPr lang="de-DE" sz="1600" i="1" spc="0" dirty="0">
                <a:solidFill>
                  <a:schemeClr val="bg1"/>
                </a:solidFill>
                <a:latin typeface="+mn-ea"/>
                <a:ea typeface="+mn-ea"/>
                <a:cs typeface="Arial" panose="020B0604020202020204" pitchFamily="34" charset="0"/>
              </a:rPr>
            </a:br>
            <a:br>
              <a:rPr lang="de-DE" sz="1600" i="1" spc="0" dirty="0">
                <a:solidFill>
                  <a:schemeClr val="bg1"/>
                </a:solidFill>
                <a:latin typeface="+mn-ea"/>
                <a:ea typeface="+mn-ea"/>
                <a:cs typeface="Arial" panose="020B0604020202020204" pitchFamily="34" charset="0"/>
              </a:rPr>
            </a:br>
            <a:r>
              <a:rPr lang="de-DE" sz="1600" i="1" spc="0" dirty="0">
                <a:solidFill>
                  <a:schemeClr val="bg1"/>
                </a:solidFill>
                <a:latin typeface="+mn-ea"/>
                <a:ea typeface="+mn-ea"/>
                <a:cs typeface="Arial" panose="020B0604020202020204" pitchFamily="34" charset="0"/>
              </a:rPr>
              <a:t>Den Grund für den Unterschied bestimmen.</a:t>
            </a:r>
            <a:br>
              <a:rPr lang="de-DE" sz="1600" i="1" spc="0" dirty="0">
                <a:solidFill>
                  <a:schemeClr val="bg1"/>
                </a:solidFill>
                <a:latin typeface="+mn-ea"/>
                <a:ea typeface="+mn-ea"/>
                <a:cs typeface="Arial" panose="020B0604020202020204" pitchFamily="34" charset="0"/>
              </a:rPr>
            </a:br>
            <a:endParaRPr lang="de-DE" sz="1600" i="1" spc="0" dirty="0">
              <a:solidFill>
                <a:schemeClr val="bg1"/>
              </a:solidFill>
              <a:latin typeface="+mn-ea"/>
              <a:ea typeface="+mn-ea"/>
              <a:cs typeface="Arial" panose="020B0604020202020204" pitchFamily="34" charset="0"/>
            </a:endParaRPr>
          </a:p>
        </p:txBody>
      </p:sp>
      <p:sp>
        <p:nvSpPr>
          <p:cNvPr id="92" name="Lösung 1">
            <a:extLst>
              <a:ext uri="{FF2B5EF4-FFF2-40B4-BE49-F238E27FC236}">
                <a16:creationId xmlns:a16="http://schemas.microsoft.com/office/drawing/2014/main" id="{5722B868-A7AA-7147-B222-6D986DF5137A}"/>
              </a:ext>
            </a:extLst>
          </p:cNvPr>
          <p:cNvSpPr/>
          <p:nvPr/>
        </p:nvSpPr>
        <p:spPr>
          <a:xfrm>
            <a:off x="0" y="5418000"/>
            <a:ext cx="3060000" cy="1440000"/>
          </a:xfrm>
          <a:prstGeom prst="rect">
            <a:avLst/>
          </a:prstGeom>
          <a:solidFill>
            <a:srgbClr val="D3D3D3"/>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71437" bIns="71437" numCol="1" spcCol="38100" rtlCol="0" anchor="b">
            <a:noAutofit/>
          </a:bodyPr>
          <a:lstStyle/>
          <a:p>
            <a:pPr defTabSz="584200">
              <a:lnSpc>
                <a:spcPts val="1400"/>
              </a:lnSpc>
              <a:spcBef>
                <a:spcPts val="4800"/>
              </a:spcBef>
            </a:pPr>
            <a:r>
              <a:rPr lang="de-DE" sz="1200" b="1" spc="0" dirty="0">
                <a:latin typeface="Arial" panose="020B0604020202020204" pitchFamily="34" charset="0"/>
                <a:cs typeface="Arial" panose="020B0604020202020204" pitchFamily="34" charset="0"/>
              </a:rPr>
              <a:t>Kopieren</a:t>
            </a:r>
            <a:r>
              <a:rPr lang="de-DE" sz="1200" spc="0" dirty="0">
                <a:latin typeface="Arial" panose="020B0604020202020204" pitchFamily="34" charset="0"/>
                <a:cs typeface="Arial" panose="020B0604020202020204" pitchFamily="34" charset="0"/>
              </a:rPr>
              <a:t>: [Strg] + [C], [Strg] + [V] bzw. [cmd] + [C], [cmd] + [V].</a:t>
            </a:r>
            <a:br>
              <a:rPr lang="de-DE" sz="1200" spc="0" dirty="0">
                <a:latin typeface="Arial" panose="020B0604020202020204" pitchFamily="34" charset="0"/>
                <a:cs typeface="Arial" panose="020B0604020202020204" pitchFamily="34" charset="0"/>
              </a:rPr>
            </a:br>
            <a:r>
              <a:rPr lang="de-DE" sz="1200" b="1" spc="0" dirty="0">
                <a:latin typeface="Arial" panose="020B0604020202020204" pitchFamily="34" charset="0"/>
                <a:cs typeface="Arial" panose="020B0604020202020204" pitchFamily="34" charset="0"/>
              </a:rPr>
              <a:t>Duplizieren</a:t>
            </a:r>
            <a:r>
              <a:rPr lang="de-DE" sz="1200" spc="0" dirty="0">
                <a:latin typeface="Arial" panose="020B0604020202020204" pitchFamily="34" charset="0"/>
                <a:cs typeface="Arial" panose="020B0604020202020204" pitchFamily="34" charset="0"/>
              </a:rPr>
              <a:t> (Kopieren auf der selben Folie): [Strg] + [D] bzw. [cmd] + [D].</a:t>
            </a:r>
            <a:br>
              <a:rPr lang="de-DE" sz="1200" spc="0" dirty="0">
                <a:latin typeface="Arial" panose="020B0604020202020204" pitchFamily="34" charset="0"/>
                <a:cs typeface="Arial" panose="020B0604020202020204" pitchFamily="34" charset="0"/>
              </a:rPr>
            </a:br>
            <a:r>
              <a:rPr lang="de-DE" sz="1200" b="1" spc="0" dirty="0">
                <a:latin typeface="Arial" panose="020B0604020202020204" pitchFamily="34" charset="0"/>
                <a:cs typeface="Arial" panose="020B0604020202020204" pitchFamily="34" charset="0"/>
              </a:rPr>
              <a:t>Skalieren</a:t>
            </a:r>
            <a:r>
              <a:rPr lang="de-DE" sz="1200" spc="0" dirty="0">
                <a:latin typeface="Arial" panose="020B0604020202020204" pitchFamily="34" charset="0"/>
                <a:cs typeface="Arial" panose="020B0604020202020204" pitchFamily="34" charset="0"/>
              </a:rPr>
              <a:t>: einen Eck-Anfasser mit gedrückter [Umschalte]-Taste ziehen.</a:t>
            </a:r>
          </a:p>
        </p:txBody>
      </p:sp>
      <p:sp>
        <p:nvSpPr>
          <p:cNvPr id="93" name="Tipp 1">
            <a:extLst>
              <a:ext uri="{FF2B5EF4-FFF2-40B4-BE49-F238E27FC236}">
                <a16:creationId xmlns:a16="http://schemas.microsoft.com/office/drawing/2014/main" id="{3F5AD2A6-3007-964D-B822-420DF4132044}"/>
              </a:ext>
            </a:extLst>
          </p:cNvPr>
          <p:cNvSpPr/>
          <p:nvPr/>
        </p:nvSpPr>
        <p:spPr>
          <a:xfrm>
            <a:off x="0"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258609 h 1440000"/>
              <a:gd name="connsiteX3" fmla="*/ 3060000 w 3060000"/>
              <a:gd name="connsiteY3" fmla="*/ 258609 h 1440000"/>
              <a:gd name="connsiteX4" fmla="*/ 3060000 w 3060000"/>
              <a:gd name="connsiteY4" fmla="*/ 1440000 h 1440000"/>
              <a:gd name="connsiteX5" fmla="*/ 0 w 3060000"/>
              <a:gd name="connsiteY5"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0000" h="1440000">
                <a:moveTo>
                  <a:pt x="0" y="0"/>
                </a:moveTo>
                <a:lnTo>
                  <a:pt x="2041200" y="0"/>
                </a:lnTo>
                <a:lnTo>
                  <a:pt x="2041200" y="258609"/>
                </a:lnTo>
                <a:lnTo>
                  <a:pt x="3060000" y="258609"/>
                </a:lnTo>
                <a:lnTo>
                  <a:pt x="3060000" y="1440000"/>
                </a:lnTo>
                <a:lnTo>
                  <a:pt x="0" y="1440000"/>
                </a:lnTo>
                <a:close/>
              </a:path>
            </a:pathLst>
          </a:custGeom>
          <a:solidFill>
            <a:srgbClr val="929292"/>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08000" tIns="71437" rIns="0" bIns="71437" numCol="1" spcCol="38100" rtlCol="0" anchor="ctr">
            <a:noAutofit/>
          </a:bodyPr>
          <a:lstStyle/>
          <a:p>
            <a:pPr defTabSz="584200">
              <a:lnSpc>
                <a:spcPts val="1300"/>
              </a:lnSpc>
              <a:spcBef>
                <a:spcPts val="4800"/>
              </a:spcBef>
            </a:pPr>
            <a:r>
              <a:rPr lang="de-DE" sz="1200" spc="0" dirty="0">
                <a:latin typeface="Arial" panose="020B0604020202020204" pitchFamily="34" charset="0"/>
                <a:cs typeface="Arial" panose="020B0604020202020204" pitchFamily="34" charset="0"/>
              </a:rPr>
              <a:t>Sie können Objekte in PowerPoint genauso kopieren, wie Sie es mit Texten (zum Beispiel in Word) machen würden.</a:t>
            </a:r>
            <a:br>
              <a:rPr lang="de-DE" sz="1200" spc="0" dirty="0">
                <a:latin typeface="Arial" panose="020B0604020202020204" pitchFamily="34" charset="0"/>
                <a:cs typeface="Arial" panose="020B0604020202020204" pitchFamily="34" charset="0"/>
              </a:rPr>
            </a:br>
            <a:r>
              <a:rPr lang="de-DE" sz="1200" spc="0" dirty="0">
                <a:latin typeface="Arial" panose="020B0604020202020204" pitchFamily="34" charset="0"/>
                <a:cs typeface="Arial" panose="020B0604020202020204" pitchFamily="34" charset="0"/>
              </a:rPr>
              <a:t>Die Größe ändern Sie über die weißen Anfasser, die beim Anklicken der Form erscheinen.</a:t>
            </a:r>
            <a:br>
              <a:rPr lang="de-DE" sz="1200" spc="0" dirty="0">
                <a:latin typeface="Arial" panose="020B0604020202020204" pitchFamily="34" charset="0"/>
                <a:cs typeface="Arial" panose="020B0604020202020204" pitchFamily="34" charset="0"/>
              </a:rPr>
            </a:br>
            <a:br>
              <a:rPr lang="de-DE" sz="1200" spc="0" dirty="0">
                <a:latin typeface="Arial" panose="020B0604020202020204" pitchFamily="34" charset="0"/>
                <a:cs typeface="Arial" panose="020B0604020202020204" pitchFamily="34" charset="0"/>
              </a:rPr>
            </a:br>
            <a:endParaRPr lang="de-DE" sz="1200" spc="0" dirty="0">
              <a:latin typeface="Arial" panose="020B0604020202020204" pitchFamily="34" charset="0"/>
              <a:cs typeface="Arial" panose="020B0604020202020204" pitchFamily="34" charset="0"/>
            </a:endParaRPr>
          </a:p>
        </p:txBody>
      </p:sp>
      <p:sp>
        <p:nvSpPr>
          <p:cNvPr id="94" name="Thema Tipp 1">
            <a:extLst>
              <a:ext uri="{FF2B5EF4-FFF2-40B4-BE49-F238E27FC236}">
                <a16:creationId xmlns:a16="http://schemas.microsoft.com/office/drawing/2014/main" id="{C37FFE65-69F4-6849-B09F-61BBF11D158F}"/>
              </a:ext>
            </a:extLst>
          </p:cNvPr>
          <p:cNvSpPr/>
          <p:nvPr/>
        </p:nvSpPr>
        <p:spPr>
          <a:xfrm>
            <a:off x="0" y="5418000"/>
            <a:ext cx="3060000" cy="1440000"/>
          </a:xfrm>
          <a:custGeom>
            <a:avLst/>
            <a:gdLst>
              <a:gd name="connsiteX0" fmla="*/ 0 w 3060000"/>
              <a:gd name="connsiteY0" fmla="*/ 0 h 1440000"/>
              <a:gd name="connsiteX1" fmla="*/ 2041200 w 3060000"/>
              <a:gd name="connsiteY1" fmla="*/ 0 h 1440000"/>
              <a:gd name="connsiteX2" fmla="*/ 2041200 w 3060000"/>
              <a:gd name="connsiteY2" fmla="*/ 1 h 1440000"/>
              <a:gd name="connsiteX3" fmla="*/ 1022400 w 3060000"/>
              <a:gd name="connsiteY3" fmla="*/ 1 h 1440000"/>
              <a:gd name="connsiteX4" fmla="*/ 1022400 w 3060000"/>
              <a:gd name="connsiteY4" fmla="*/ 258610 h 1440000"/>
              <a:gd name="connsiteX5" fmla="*/ 2041200 w 3060000"/>
              <a:gd name="connsiteY5" fmla="*/ 258610 h 1440000"/>
              <a:gd name="connsiteX6" fmla="*/ 2041200 w 3060000"/>
              <a:gd name="connsiteY6" fmla="*/ 258609 h 1440000"/>
              <a:gd name="connsiteX7" fmla="*/ 3060000 w 3060000"/>
              <a:gd name="connsiteY7" fmla="*/ 258609 h 1440000"/>
              <a:gd name="connsiteX8" fmla="*/ 3060000 w 3060000"/>
              <a:gd name="connsiteY8" fmla="*/ 1440000 h 1440000"/>
              <a:gd name="connsiteX9" fmla="*/ 0 w 3060000"/>
              <a:gd name="connsiteY9" fmla="*/ 1440000 h 1440000"/>
              <a:gd name="connsiteX0" fmla="*/ 0 w 3060000"/>
              <a:gd name="connsiteY0" fmla="*/ 0 h 1440000"/>
              <a:gd name="connsiteX1" fmla="*/ 2041200 w 3060000"/>
              <a:gd name="connsiteY1" fmla="*/ 0 h 1440000"/>
              <a:gd name="connsiteX2" fmla="*/ 1022400 w 3060000"/>
              <a:gd name="connsiteY2" fmla="*/ 1 h 1440000"/>
              <a:gd name="connsiteX3" fmla="*/ 1022400 w 3060000"/>
              <a:gd name="connsiteY3" fmla="*/ 258610 h 1440000"/>
              <a:gd name="connsiteX4" fmla="*/ 2041200 w 3060000"/>
              <a:gd name="connsiteY4" fmla="*/ 258610 h 1440000"/>
              <a:gd name="connsiteX5" fmla="*/ 2041200 w 3060000"/>
              <a:gd name="connsiteY5" fmla="*/ 258609 h 1440000"/>
              <a:gd name="connsiteX6" fmla="*/ 3060000 w 3060000"/>
              <a:gd name="connsiteY6" fmla="*/ 258609 h 1440000"/>
              <a:gd name="connsiteX7" fmla="*/ 3060000 w 3060000"/>
              <a:gd name="connsiteY7" fmla="*/ 1440000 h 1440000"/>
              <a:gd name="connsiteX8" fmla="*/ 0 w 3060000"/>
              <a:gd name="connsiteY8" fmla="*/ 1440000 h 1440000"/>
              <a:gd name="connsiteX9" fmla="*/ 0 w 3060000"/>
              <a:gd name="connsiteY9" fmla="*/ 0 h 1440000"/>
              <a:gd name="connsiteX0" fmla="*/ 0 w 3060000"/>
              <a:gd name="connsiteY0" fmla="*/ 0 h 1440000"/>
              <a:gd name="connsiteX1" fmla="*/ 1022400 w 3060000"/>
              <a:gd name="connsiteY1" fmla="*/ 1 h 1440000"/>
              <a:gd name="connsiteX2" fmla="*/ 1022400 w 3060000"/>
              <a:gd name="connsiteY2" fmla="*/ 258610 h 1440000"/>
              <a:gd name="connsiteX3" fmla="*/ 2041200 w 3060000"/>
              <a:gd name="connsiteY3" fmla="*/ 258610 h 1440000"/>
              <a:gd name="connsiteX4" fmla="*/ 2041200 w 3060000"/>
              <a:gd name="connsiteY4" fmla="*/ 258609 h 1440000"/>
              <a:gd name="connsiteX5" fmla="*/ 3060000 w 3060000"/>
              <a:gd name="connsiteY5" fmla="*/ 258609 h 1440000"/>
              <a:gd name="connsiteX6" fmla="*/ 3060000 w 3060000"/>
              <a:gd name="connsiteY6" fmla="*/ 1440000 h 1440000"/>
              <a:gd name="connsiteX7" fmla="*/ 0 w 3060000"/>
              <a:gd name="connsiteY7" fmla="*/ 1440000 h 1440000"/>
              <a:gd name="connsiteX8" fmla="*/ 0 w 3060000"/>
              <a:gd name="connsiteY8"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000" h="1440000">
                <a:moveTo>
                  <a:pt x="0" y="0"/>
                </a:moveTo>
                <a:lnTo>
                  <a:pt x="1022400" y="1"/>
                </a:lnTo>
                <a:lnTo>
                  <a:pt x="1022400" y="258610"/>
                </a:lnTo>
                <a:lnTo>
                  <a:pt x="2041200" y="258610"/>
                </a:lnTo>
                <a:lnTo>
                  <a:pt x="2041200" y="258609"/>
                </a:lnTo>
                <a:lnTo>
                  <a:pt x="3060000" y="258609"/>
                </a:lnTo>
                <a:lnTo>
                  <a:pt x="3060000" y="1440000"/>
                </a:lnTo>
                <a:lnTo>
                  <a:pt x="0" y="1440000"/>
                </a:lnTo>
                <a:lnTo>
                  <a:pt x="0" y="0"/>
                </a:lnTo>
                <a:close/>
              </a:path>
            </a:pathLst>
          </a:custGeom>
          <a:solidFill>
            <a:srgbClr val="000000"/>
          </a:solidFill>
          <a:ln w="635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4000" tIns="71437" rIns="71437" bIns="71437" numCol="1" spcCol="38100" rtlCol="0" anchor="ctr">
            <a:noAutofit/>
          </a:bodyPr>
          <a:lstStyle/>
          <a:p>
            <a:pPr defTabSz="584200">
              <a:spcBef>
                <a:spcPts val="4800"/>
              </a:spcBef>
            </a:pPr>
            <a:r>
              <a:rPr lang="de-DE" sz="1600" i="1" spc="0" dirty="0">
                <a:solidFill>
                  <a:schemeClr val="bg1"/>
                </a:solidFill>
                <a:latin typeface="+mn-lt"/>
                <a:cs typeface="Arial" panose="020B0604020202020204" pitchFamily="34" charset="0"/>
              </a:rPr>
              <a:t>Tipp 1:</a:t>
            </a:r>
            <a:br>
              <a:rPr lang="de-DE" sz="1600" i="1" spc="0" dirty="0">
                <a:solidFill>
                  <a:schemeClr val="bg1"/>
                </a:solidFill>
                <a:latin typeface="+mn-lt"/>
                <a:cs typeface="Arial" panose="020B0604020202020204" pitchFamily="34" charset="0"/>
              </a:rPr>
            </a:br>
            <a:br>
              <a:rPr lang="de-DE" sz="1600" i="1" spc="0" dirty="0">
                <a:solidFill>
                  <a:schemeClr val="bg1"/>
                </a:solidFill>
                <a:latin typeface="+mn-lt"/>
                <a:cs typeface="Arial" panose="020B0604020202020204" pitchFamily="34" charset="0"/>
              </a:rPr>
            </a:br>
            <a:r>
              <a:rPr lang="de-DE" sz="1600" i="1" spc="0" dirty="0">
                <a:solidFill>
                  <a:schemeClr val="bg1"/>
                </a:solidFill>
                <a:latin typeface="+mn-lt"/>
                <a:cs typeface="Arial" panose="020B0604020202020204" pitchFamily="34" charset="0"/>
              </a:rPr>
              <a:t>Kopien der Schilder erstellen und verkleinern.</a:t>
            </a:r>
            <a:br>
              <a:rPr lang="de-DE" sz="1600" i="1" spc="0" dirty="0">
                <a:solidFill>
                  <a:schemeClr val="bg1"/>
                </a:solidFill>
                <a:latin typeface="+mn-lt"/>
                <a:cs typeface="Arial" panose="020B0604020202020204" pitchFamily="34" charset="0"/>
              </a:rPr>
            </a:br>
            <a:br>
              <a:rPr kumimoji="0" lang="de-DE" sz="1600" b="0" i="1" u="none" strike="noStrike" cap="none" spc="-96" normalizeH="0" baseline="0" dirty="0">
                <a:ln>
                  <a:noFill/>
                </a:ln>
                <a:solidFill>
                  <a:schemeClr val="bg1"/>
                </a:solidFill>
                <a:effectLst/>
                <a:uFillTx/>
                <a:latin typeface="+mn-lt"/>
                <a:cs typeface="Arial" panose="020B0604020202020204" pitchFamily="34" charset="0"/>
                <a:sym typeface="Arial Black"/>
              </a:rPr>
            </a:br>
            <a:endParaRPr kumimoji="0" lang="de-DE" sz="1600" b="0" i="1" u="none" strike="noStrike" cap="none" spc="-96" normalizeH="0" baseline="0" dirty="0">
              <a:ln>
                <a:noFill/>
              </a:ln>
              <a:solidFill>
                <a:schemeClr val="bg1"/>
              </a:solidFill>
              <a:effectLst/>
              <a:uFillTx/>
              <a:latin typeface="+mn-lt"/>
              <a:cs typeface="Arial" panose="020B0604020202020204" pitchFamily="34" charset="0"/>
              <a:sym typeface="Arial Black"/>
            </a:endParaRPr>
          </a:p>
        </p:txBody>
      </p:sp>
      <p:sp>
        <p:nvSpPr>
          <p:cNvPr id="100" name="Vorlage neues Schild">
            <a:extLst>
              <a:ext uri="{FF2B5EF4-FFF2-40B4-BE49-F238E27FC236}">
                <a16:creationId xmlns:a16="http://schemas.microsoft.com/office/drawing/2014/main" id="{73E9A444-CD5C-344F-9D63-90604FCB1D0B}"/>
              </a:ext>
            </a:extLst>
          </p:cNvPr>
          <p:cNvSpPr/>
          <p:nvPr/>
        </p:nvSpPr>
        <p:spPr>
          <a:xfrm flipH="1">
            <a:off x="8477947" y="2300597"/>
            <a:ext cx="1301552" cy="1274434"/>
          </a:xfrm>
          <a:custGeom>
            <a:avLst/>
            <a:gdLst>
              <a:gd name="connsiteX0" fmla="*/ 1301552 w 1301552"/>
              <a:gd name="connsiteY0" fmla="*/ 0 h 2563550"/>
              <a:gd name="connsiteX1" fmla="*/ 0 w 1301552"/>
              <a:gd name="connsiteY1" fmla="*/ 0 h 2563550"/>
              <a:gd name="connsiteX2" fmla="*/ 0 w 1301552"/>
              <a:gd name="connsiteY2" fmla="*/ 1274434 h 2563550"/>
              <a:gd name="connsiteX3" fmla="*/ 627814 w 1301552"/>
              <a:gd name="connsiteY3" fmla="*/ 1274434 h 2563550"/>
              <a:gd name="connsiteX4" fmla="*/ 627814 w 1301552"/>
              <a:gd name="connsiteY4" fmla="*/ 2563550 h 2563550"/>
              <a:gd name="connsiteX5" fmla="*/ 663814 w 1301552"/>
              <a:gd name="connsiteY5" fmla="*/ 2563550 h 2563550"/>
              <a:gd name="connsiteX6" fmla="*/ 663814 w 1301552"/>
              <a:gd name="connsiteY6" fmla="*/ 1274434 h 2563550"/>
              <a:gd name="connsiteX7" fmla="*/ 1301552 w 1301552"/>
              <a:gd name="connsiteY7" fmla="*/ 1274434 h 2563550"/>
              <a:gd name="connsiteX0" fmla="*/ 1301552 w 1301552"/>
              <a:gd name="connsiteY0" fmla="*/ 0 h 2563550"/>
              <a:gd name="connsiteX1" fmla="*/ 0 w 1301552"/>
              <a:gd name="connsiteY1" fmla="*/ 0 h 2563550"/>
              <a:gd name="connsiteX2" fmla="*/ 0 w 1301552"/>
              <a:gd name="connsiteY2" fmla="*/ 1274434 h 2563550"/>
              <a:gd name="connsiteX3" fmla="*/ 627814 w 1301552"/>
              <a:gd name="connsiteY3" fmla="*/ 1274434 h 2563550"/>
              <a:gd name="connsiteX4" fmla="*/ 627814 w 1301552"/>
              <a:gd name="connsiteY4" fmla="*/ 2563550 h 2563550"/>
              <a:gd name="connsiteX5" fmla="*/ 663814 w 1301552"/>
              <a:gd name="connsiteY5" fmla="*/ 1274434 h 2563550"/>
              <a:gd name="connsiteX6" fmla="*/ 1301552 w 1301552"/>
              <a:gd name="connsiteY6" fmla="*/ 1274434 h 2563550"/>
              <a:gd name="connsiteX7" fmla="*/ 1301552 w 1301552"/>
              <a:gd name="connsiteY7" fmla="*/ 0 h 2563550"/>
              <a:gd name="connsiteX0" fmla="*/ 1301552 w 1301552"/>
              <a:gd name="connsiteY0" fmla="*/ 0 h 1274434"/>
              <a:gd name="connsiteX1" fmla="*/ 0 w 1301552"/>
              <a:gd name="connsiteY1" fmla="*/ 0 h 1274434"/>
              <a:gd name="connsiteX2" fmla="*/ 0 w 1301552"/>
              <a:gd name="connsiteY2" fmla="*/ 1274434 h 1274434"/>
              <a:gd name="connsiteX3" fmla="*/ 627814 w 1301552"/>
              <a:gd name="connsiteY3" fmla="*/ 1274434 h 1274434"/>
              <a:gd name="connsiteX4" fmla="*/ 663814 w 1301552"/>
              <a:gd name="connsiteY4" fmla="*/ 1274434 h 1274434"/>
              <a:gd name="connsiteX5" fmla="*/ 1301552 w 1301552"/>
              <a:gd name="connsiteY5" fmla="*/ 1274434 h 1274434"/>
              <a:gd name="connsiteX6" fmla="*/ 1301552 w 1301552"/>
              <a:gd name="connsiteY6" fmla="*/ 0 h 1274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1552" h="1274434">
                <a:moveTo>
                  <a:pt x="1301552" y="0"/>
                </a:moveTo>
                <a:lnTo>
                  <a:pt x="0" y="0"/>
                </a:lnTo>
                <a:lnTo>
                  <a:pt x="0" y="1274434"/>
                </a:lnTo>
                <a:lnTo>
                  <a:pt x="627814" y="1274434"/>
                </a:lnTo>
                <a:lnTo>
                  <a:pt x="663814" y="1274434"/>
                </a:lnTo>
                <a:lnTo>
                  <a:pt x="1301552" y="1274434"/>
                </a:lnTo>
                <a:lnTo>
                  <a:pt x="1301552" y="0"/>
                </a:lnTo>
                <a:close/>
              </a:path>
            </a:pathLst>
          </a:custGeom>
          <a:noFill/>
          <a:ln w="38100" cap="flat">
            <a:solidFill>
              <a:schemeClr val="tx1"/>
            </a:solidFill>
            <a:prstDash val="sysDot"/>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defTabSz="584200">
              <a:spcBef>
                <a:spcPts val="4800"/>
              </a:spcBef>
            </a:pPr>
            <a:endParaRPr lang="de-DE" sz="2000" spc="-96" dirty="0"/>
          </a:p>
        </p:txBody>
      </p:sp>
      <p:sp>
        <p:nvSpPr>
          <p:cNvPr id="3" name="Test">
            <a:extLst>
              <a:ext uri="{FF2B5EF4-FFF2-40B4-BE49-F238E27FC236}">
                <a16:creationId xmlns:a16="http://schemas.microsoft.com/office/drawing/2014/main" id="{EC2E8FE5-579C-4441-A5A0-D3EB6E49CAF9}"/>
              </a:ext>
            </a:extLst>
          </p:cNvPr>
          <p:cNvSpPr txBox="1"/>
          <p:nvPr/>
        </p:nvSpPr>
        <p:spPr>
          <a:xfrm>
            <a:off x="2608977" y="115791"/>
            <a:ext cx="8265082" cy="16215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r">
              <a:lnSpc>
                <a:spcPct val="100000"/>
              </a:lnSpc>
              <a:spcBef>
                <a:spcPts val="0"/>
              </a:spcBef>
              <a:defRPr/>
            </a:pPr>
            <a:r>
              <a:rPr lang="de-DE" sz="4800" i="1" spc="0" dirty="0">
                <a:latin typeface="Times New Roman" panose="02020603050405020304" pitchFamily="18" charset="0"/>
              </a:rPr>
              <a:t>Test</a:t>
            </a:r>
            <a:br>
              <a:rPr lang="de-DE" sz="4800" i="1" spc="0" dirty="0">
                <a:latin typeface="Times New Roman" panose="02020603050405020304" pitchFamily="18" charset="0"/>
              </a:rPr>
            </a:br>
            <a:r>
              <a:rPr lang="de-DE" sz="1600" spc="0" dirty="0">
                <a:latin typeface="Arial Black" panose="020B0A04020102020204" pitchFamily="34" charset="0"/>
              </a:rPr>
              <a:t>Fertigen Sie Kopien von beiden Schildern an und verkleinern Sie diese!</a:t>
            </a:r>
            <a:br>
              <a:rPr lang="de-DE" sz="1600" spc="0" dirty="0">
                <a:latin typeface="Arial Black" panose="020B0A04020102020204" pitchFamily="34" charset="0"/>
              </a:rPr>
            </a:br>
            <a:r>
              <a:rPr lang="de-DE" sz="1600" spc="0" dirty="0">
                <a:latin typeface="Arial Black" panose="020B0A04020102020204" pitchFamily="34" charset="0"/>
              </a:rPr>
              <a:t>Wissen Sie, worin der Grund für die unterschiedlichen Ergebnisse liegt?</a:t>
            </a:r>
            <a:br>
              <a:rPr lang="de-DE" sz="1600" spc="0" dirty="0">
                <a:latin typeface="Arial Black" panose="020B0A04020102020204" pitchFamily="34" charset="0"/>
              </a:rPr>
            </a:br>
            <a:r>
              <a:rPr lang="de-DE" sz="1600" spc="0" dirty="0">
                <a:latin typeface="Arial Black" panose="020B0A04020102020204" pitchFamily="34" charset="0"/>
              </a:rPr>
              <a:t>Erstellen Sie einen Text, der sich wie der auf dem grauen Schild verhält!</a:t>
            </a:r>
          </a:p>
        </p:txBody>
      </p:sp>
    </p:spTree>
    <p:extLst>
      <p:ext uri="{BB962C8B-B14F-4D97-AF65-F5344CB8AC3E}">
        <p14:creationId xmlns:p14="http://schemas.microsoft.com/office/powerpoint/2010/main" val="1031114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Bildschirmfoto">
            <a:extLst>
              <a:ext uri="{FF2B5EF4-FFF2-40B4-BE49-F238E27FC236}">
                <a16:creationId xmlns:a16="http://schemas.microsoft.com/office/drawing/2014/main" id="{A2E04F90-B54F-D444-AB90-6E0164E10D08}"/>
              </a:ext>
            </a:extLst>
          </p:cNvPr>
          <p:cNvGrpSpPr/>
          <p:nvPr/>
        </p:nvGrpSpPr>
        <p:grpSpPr>
          <a:xfrm>
            <a:off x="609600" y="0"/>
            <a:ext cx="10972800" cy="6858000"/>
            <a:chOff x="609600" y="0"/>
            <a:chExt cx="10972800" cy="6858000"/>
          </a:xfrm>
        </p:grpSpPr>
        <p:pic>
          <p:nvPicPr>
            <p:cNvPr id="3" name="Grafik 2" descr="Ein Bild, das Screenshot enthält.&#10;&#10;Automatisch generierte Beschreibung">
              <a:extLst>
                <a:ext uri="{FF2B5EF4-FFF2-40B4-BE49-F238E27FC236}">
                  <a16:creationId xmlns:a16="http://schemas.microsoft.com/office/drawing/2014/main" id="{DDCE1568-82FE-FE4C-BFC1-951FCC0D5D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10" name="Rechteck 4">
              <a:extLst>
                <a:ext uri="{FF2B5EF4-FFF2-40B4-BE49-F238E27FC236}">
                  <a16:creationId xmlns:a16="http://schemas.microsoft.com/office/drawing/2014/main" id="{F2E375E9-F58A-BE49-9083-11BDDFC6FB06}"/>
                </a:ext>
              </a:extLst>
            </p:cNvPr>
            <p:cNvSpPr/>
            <p:nvPr/>
          </p:nvSpPr>
          <p:spPr>
            <a:xfrm>
              <a:off x="1404148" y="832995"/>
              <a:ext cx="324000" cy="219741"/>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30" name="4">
              <a:extLst>
                <a:ext uri="{FF2B5EF4-FFF2-40B4-BE49-F238E27FC236}">
                  <a16:creationId xmlns:a16="http://schemas.microsoft.com/office/drawing/2014/main" id="{3D2C7A2F-0683-954E-A3E0-1CE14D98810D}"/>
                </a:ext>
              </a:extLst>
            </p:cNvPr>
            <p:cNvSpPr/>
            <p:nvPr/>
          </p:nvSpPr>
          <p:spPr>
            <a:xfrm>
              <a:off x="978505" y="1575417"/>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3</a:t>
              </a:r>
            </a:p>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4</a:t>
              </a:r>
            </a:p>
          </p:txBody>
        </p:sp>
        <p:sp>
          <p:nvSpPr>
            <p:cNvPr id="12" name="Rechteck 3">
              <a:extLst>
                <a:ext uri="{FF2B5EF4-FFF2-40B4-BE49-F238E27FC236}">
                  <a16:creationId xmlns:a16="http://schemas.microsoft.com/office/drawing/2014/main" id="{18FD5695-0524-A643-A299-542A1B3C80AF}"/>
                </a:ext>
              </a:extLst>
            </p:cNvPr>
            <p:cNvSpPr/>
            <p:nvPr/>
          </p:nvSpPr>
          <p:spPr>
            <a:xfrm>
              <a:off x="1404148" y="1575417"/>
              <a:ext cx="1559540" cy="21974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4" name="3">
              <a:extLst>
                <a:ext uri="{FF2B5EF4-FFF2-40B4-BE49-F238E27FC236}">
                  <a16:creationId xmlns:a16="http://schemas.microsoft.com/office/drawing/2014/main" id="{BCAA5C85-2876-8044-82E0-C1A58D251EF8}"/>
                </a:ext>
              </a:extLst>
            </p:cNvPr>
            <p:cNvSpPr/>
            <p:nvPr/>
          </p:nvSpPr>
          <p:spPr>
            <a:xfrm>
              <a:off x="983432" y="836712"/>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3</a:t>
              </a:r>
            </a:p>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3</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8" name="Rechteck 2">
              <a:extLst>
                <a:ext uri="{FF2B5EF4-FFF2-40B4-BE49-F238E27FC236}">
                  <a16:creationId xmlns:a16="http://schemas.microsoft.com/office/drawing/2014/main" id="{E23C1976-E83F-C642-9E71-FBDEAC413A6D}"/>
                </a:ext>
              </a:extLst>
            </p:cNvPr>
            <p:cNvSpPr/>
            <p:nvPr/>
          </p:nvSpPr>
          <p:spPr>
            <a:xfrm>
              <a:off x="6960096" y="284725"/>
              <a:ext cx="792088" cy="324000"/>
            </a:xfrm>
            <a:prstGeom prst="rect">
              <a:avLst/>
            </a:prstGeom>
            <a:no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noAutofit/>
            </a:bodyPr>
            <a:lstStyle/>
            <a:p>
              <a:pPr marL="0" marR="0" indent="0" algn="l" defTabSz="584200" rtl="0" fontAlgn="auto" latinLnBrk="0" hangingPunct="0">
                <a:lnSpc>
                  <a:spcPct val="80000"/>
                </a:lnSpc>
                <a:spcBef>
                  <a:spcPts val="4800"/>
                </a:spcBef>
                <a:spcAft>
                  <a:spcPts val="0"/>
                </a:spcAft>
                <a:buClrTx/>
                <a:buSzTx/>
                <a:buFontTx/>
                <a:buNone/>
                <a:tabLst/>
              </a:pPr>
              <a:endParaRPr kumimoji="0" lang="de-DE" sz="4800" b="0" i="0" u="none" strike="noStrike" cap="none" spc="-96" normalizeH="0" baseline="0">
                <a:ln>
                  <a:noFill/>
                </a:ln>
                <a:solidFill>
                  <a:srgbClr val="000000"/>
                </a:solidFill>
                <a:effectLst/>
                <a:uFillTx/>
                <a:latin typeface="+mj-lt"/>
                <a:ea typeface="+mj-ea"/>
                <a:cs typeface="+mj-cs"/>
                <a:sym typeface="Arial Black"/>
              </a:endParaRPr>
            </a:p>
          </p:txBody>
        </p:sp>
        <p:sp>
          <p:nvSpPr>
            <p:cNvPr id="13" name="2">
              <a:extLst>
                <a:ext uri="{FF2B5EF4-FFF2-40B4-BE49-F238E27FC236}">
                  <a16:creationId xmlns:a16="http://schemas.microsoft.com/office/drawing/2014/main" id="{786C950C-2C88-8149-B5B5-0A5095573F33}"/>
                </a:ext>
              </a:extLst>
            </p:cNvPr>
            <p:cNvSpPr/>
            <p:nvPr/>
          </p:nvSpPr>
          <p:spPr>
            <a:xfrm>
              <a:off x="6528048" y="338749"/>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lang="de-DE" sz="1200" spc="-96" dirty="0">
                  <a:solidFill>
                    <a:schemeClr val="bg1"/>
                  </a:solidFill>
                </a:rPr>
                <a:t>2</a:t>
              </a:r>
              <a:endParaRPr kumimoji="0" lang="de-DE" sz="1200" b="0" i="0" u="none" strike="noStrike" cap="none" spc="-96" normalizeH="0" baseline="0" dirty="0">
                <a:ln>
                  <a:noFill/>
                </a:ln>
                <a:solidFill>
                  <a:schemeClr val="bg1"/>
                </a:solidFill>
                <a:effectLst/>
                <a:uFillTx/>
                <a:latin typeface="+mj-lt"/>
                <a:ea typeface="+mj-ea"/>
                <a:cs typeface="+mj-cs"/>
                <a:sym typeface="Arial Black"/>
              </a:endParaRPr>
            </a:p>
          </p:txBody>
        </p:sp>
        <p:sp>
          <p:nvSpPr>
            <p:cNvPr id="11" name="1">
              <a:extLst>
                <a:ext uri="{FF2B5EF4-FFF2-40B4-BE49-F238E27FC236}">
                  <a16:creationId xmlns:a16="http://schemas.microsoft.com/office/drawing/2014/main" id="{DAC4B8B3-7CC4-3143-AE12-F049CCE47370}"/>
                </a:ext>
              </a:extLst>
            </p:cNvPr>
            <p:cNvSpPr/>
            <p:nvPr/>
          </p:nvSpPr>
          <p:spPr>
            <a:xfrm>
              <a:off x="2963688" y="4293096"/>
              <a:ext cx="324000" cy="324000"/>
            </a:xfrm>
            <a:prstGeom prst="rect">
              <a:avLst/>
            </a:prstGeom>
            <a:solidFill>
              <a:srgbClr val="000000"/>
            </a:solidFill>
            <a:ln w="381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b">
              <a:noAutofit/>
            </a:bodyPr>
            <a:lstStyle/>
            <a:p>
              <a:pPr marL="0" marR="0" indent="0" algn="ctr" defTabSz="584200" rtl="0" fontAlgn="auto" latinLnBrk="0" hangingPunct="0">
                <a:lnSpc>
                  <a:spcPct val="80000"/>
                </a:lnSpc>
                <a:spcBef>
                  <a:spcPts val="4800"/>
                </a:spcBef>
                <a:spcAft>
                  <a:spcPts val="0"/>
                </a:spcAft>
                <a:buClrTx/>
                <a:buSzTx/>
                <a:buFontTx/>
                <a:buNone/>
                <a:tabLst/>
              </a:pPr>
              <a:r>
                <a:rPr kumimoji="0" lang="de-DE" sz="1200" b="0" i="0" u="none" strike="noStrike" cap="none" spc="-96" normalizeH="0" baseline="0" dirty="0">
                  <a:ln>
                    <a:noFill/>
                  </a:ln>
                  <a:solidFill>
                    <a:schemeClr val="bg1"/>
                  </a:solidFill>
                  <a:effectLst/>
                  <a:uFillTx/>
                  <a:latin typeface="+mj-lt"/>
                  <a:ea typeface="+mj-ea"/>
                  <a:cs typeface="+mj-cs"/>
                  <a:sym typeface="Arial Black"/>
                </a:rPr>
                <a:t>1</a:t>
              </a:r>
            </a:p>
          </p:txBody>
        </p:sp>
        <p:sp>
          <p:nvSpPr>
            <p:cNvPr id="9" name="Anleitung">
              <a:extLst>
                <a:ext uri="{FF2B5EF4-FFF2-40B4-BE49-F238E27FC236}">
                  <a16:creationId xmlns:a16="http://schemas.microsoft.com/office/drawing/2014/main" id="{CAA26CA2-B6D0-FD4C-94DB-01EAF413B82F}"/>
                </a:ext>
              </a:extLst>
            </p:cNvPr>
            <p:cNvSpPr txBox="1"/>
            <p:nvPr/>
          </p:nvSpPr>
          <p:spPr>
            <a:xfrm>
              <a:off x="5004720" y="3448391"/>
              <a:ext cx="6430960" cy="25449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a:lnSpc>
                  <a:spcPct val="100000"/>
                </a:lnSpc>
                <a:spcBef>
                  <a:spcPts val="4800"/>
                </a:spcBef>
              </a:pPr>
              <a:r>
                <a:rPr lang="de-DE" sz="2200" spc="-96" dirty="0"/>
                <a:t>Text in Formen umwandeln</a:t>
              </a:r>
              <a:br>
                <a:rPr lang="de-DE" sz="2200" spc="-96" dirty="0"/>
              </a:br>
              <a:br>
                <a:rPr lang="de-DE" sz="2200" spc="-96" dirty="0"/>
              </a:br>
              <a:r>
                <a:rPr lang="de-DE" i="1" spc="-96" dirty="0">
                  <a:latin typeface="+mn-lt"/>
                </a:rPr>
                <a:t>[Textfeld] und [Form] anwählen </a:t>
              </a:r>
              <a:br>
                <a:rPr lang="de-DE" i="1" spc="-96" dirty="0">
                  <a:latin typeface="+mn-lt"/>
                </a:rPr>
              </a:br>
              <a:r>
                <a:rPr lang="de-DE" i="1" spc="-96" dirty="0">
                  <a:latin typeface="+mn-lt"/>
                </a:rPr>
                <a:t>– [Formformat] –</a:t>
              </a:r>
              <a:r>
                <a:rPr lang="de-DE" i="1" spc="-96" dirty="0"/>
                <a:t> </a:t>
              </a:r>
              <a:r>
                <a:rPr lang="de-DE" i="1" spc="-96" dirty="0">
                  <a:latin typeface="+mn-lt"/>
                </a:rPr>
                <a:t>[Formen zusammenführen]</a:t>
              </a:r>
              <a:br>
                <a:rPr lang="de-DE" i="1" spc="-96" dirty="0">
                  <a:latin typeface="+mn-lt"/>
                </a:rPr>
              </a:br>
              <a:r>
                <a:rPr lang="de-DE" i="1" spc="-96" dirty="0">
                  <a:latin typeface="+mn-lt"/>
                </a:rPr>
                <a:t>– [Schnittmenge bilden]</a:t>
              </a:r>
            </a:p>
          </p:txBody>
        </p:sp>
        <p:pic>
          <p:nvPicPr>
            <p:cNvPr id="34" name="Symbol Mac">
              <a:extLst>
                <a:ext uri="{FF2B5EF4-FFF2-40B4-BE49-F238E27FC236}">
                  <a16:creationId xmlns:a16="http://schemas.microsoft.com/office/drawing/2014/main" id="{6A29077C-A32C-5845-8456-D6062857A090}"/>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5035867" y="3504669"/>
              <a:ext cx="333855" cy="432048"/>
            </a:xfrm>
            <a:prstGeom prst="rect">
              <a:avLst/>
            </a:prstGeom>
          </p:spPr>
        </p:pic>
      </p:grpSp>
    </p:spTree>
    <p:extLst>
      <p:ext uri="{BB962C8B-B14F-4D97-AF65-F5344CB8AC3E}">
        <p14:creationId xmlns:p14="http://schemas.microsoft.com/office/powerpoint/2010/main" val="2460019710"/>
      </p:ext>
    </p:extLst>
  </p:cSld>
  <p:clrMapOvr>
    <a:masterClrMapping/>
  </p:clrMapOvr>
</p:sld>
</file>

<file path=ppt/theme/theme1.xml><?xml version="1.0" encoding="utf-8"?>
<a:theme xmlns:a="http://schemas.openxmlformats.org/drawingml/2006/main" name="New_Template4">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ew_Template4">
      <a:majorFont>
        <a:latin typeface="Arial Black"/>
        <a:ea typeface="Arial Black"/>
        <a:cs typeface="Arial Black"/>
      </a:majorFont>
      <a:minorFont>
        <a:latin typeface="Times New Roman"/>
        <a:ea typeface="Times New Roman"/>
        <a:cs typeface="Times New Roman"/>
      </a:minorFont>
    </a:fontScheme>
    <a:fmtScheme name="New_Template4">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A548B"/>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80000"/>
          </a:lnSpc>
          <a:spcBef>
            <a:spcPts val="4800"/>
          </a:spcBef>
          <a:spcAft>
            <a:spcPts val="0"/>
          </a:spcAft>
          <a:buClrTx/>
          <a:buSzTx/>
          <a:buFontTx/>
          <a:buNone/>
          <a:tabLst/>
          <a:defRPr kumimoji="0" sz="4800" b="0" i="0" u="none" strike="noStrike" cap="none" spc="-96" normalizeH="0" baseline="0">
            <a:ln>
              <a:noFill/>
            </a:ln>
            <a:solidFill>
              <a:srgbClr val="000000"/>
            </a:solidFill>
            <a:effectLst/>
            <a:uFillTx/>
            <a:latin typeface="+mj-lt"/>
            <a:ea typeface="+mj-ea"/>
            <a:cs typeface="+mj-cs"/>
            <a:sym typeface="Arial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80000"/>
          </a:lnSpc>
          <a:spcBef>
            <a:spcPts val="4800"/>
          </a:spcBef>
          <a:spcAft>
            <a:spcPts val="0"/>
          </a:spcAft>
          <a:buClrTx/>
          <a:buSzTx/>
          <a:buFontTx/>
          <a:buNone/>
          <a:tabLst/>
          <a:defRPr kumimoji="0" sz="4800" b="0" i="0" u="none" strike="noStrike" cap="none" spc="-96" normalizeH="0" baseline="0">
            <a:ln>
              <a:noFill/>
            </a:ln>
            <a:solidFill>
              <a:srgbClr val="000000"/>
            </a:solidFill>
            <a:effectLst/>
            <a:uFillTx/>
            <a:latin typeface="+mj-lt"/>
            <a:ea typeface="+mj-ea"/>
            <a:cs typeface="+mj-cs"/>
            <a:sym typeface="Arial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4">
  <a:themeElements>
    <a:clrScheme name="New_Template4">
      <a:dk1>
        <a:srgbClr val="000000"/>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Arial Black"/>
        <a:ea typeface="Arial Black"/>
        <a:cs typeface="Arial Black"/>
      </a:majorFont>
      <a:minorFont>
        <a:latin typeface="Times New Roman"/>
        <a:ea typeface="Times New Roman"/>
        <a:cs typeface="Times New Roman"/>
      </a:minorFont>
    </a:fontScheme>
    <a:fmtScheme name="New_Template4">
      <a:fillStyleLst>
        <a:solidFill>
          <a:schemeClr val="phClr"/>
        </a:solidFill>
        <a:solidFill>
          <a:schemeClr val="phClr"/>
        </a:solidFill>
        <a:solidFill>
          <a:schemeClr val="phClr"/>
        </a:solidFill>
      </a:fillStyleLst>
      <a:lnStyleLst>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 w="9525" cap="flat" cmpd="sng" algn="ctr">
          <a:solidFill>
            <a:schemeClr val="phClr">
              <a:shade val="95000"/>
              <a:satMod val="104999"/>
            </a:scheme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A548B"/>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80000"/>
          </a:lnSpc>
          <a:spcBef>
            <a:spcPts val="4800"/>
          </a:spcBef>
          <a:spcAft>
            <a:spcPts val="0"/>
          </a:spcAft>
          <a:buClrTx/>
          <a:buSzTx/>
          <a:buFontTx/>
          <a:buNone/>
          <a:tabLst/>
          <a:defRPr kumimoji="0" sz="4800" b="0" i="0" u="none" strike="noStrike" cap="none" spc="-96" normalizeH="0" baseline="0">
            <a:ln>
              <a:noFill/>
            </a:ln>
            <a:solidFill>
              <a:srgbClr val="000000"/>
            </a:solidFill>
            <a:effectLst/>
            <a:uFillTx/>
            <a:latin typeface="+mj-lt"/>
            <a:ea typeface="+mj-ea"/>
            <a:cs typeface="+mj-cs"/>
            <a:sym typeface="Arial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80000"/>
          </a:lnSpc>
          <a:spcBef>
            <a:spcPts val="4800"/>
          </a:spcBef>
          <a:spcAft>
            <a:spcPts val="0"/>
          </a:spcAft>
          <a:buClrTx/>
          <a:buSzTx/>
          <a:buFontTx/>
          <a:buNone/>
          <a:tabLst/>
          <a:defRPr kumimoji="0" sz="4800" b="0" i="0" u="none" strike="noStrike" cap="none" spc="-96" normalizeH="0" baseline="0">
            <a:ln>
              <a:noFill/>
            </a:ln>
            <a:solidFill>
              <a:srgbClr val="000000"/>
            </a:solidFill>
            <a:effectLst/>
            <a:uFillTx/>
            <a:latin typeface="+mj-lt"/>
            <a:ea typeface="+mj-ea"/>
            <a:cs typeface="+mj-cs"/>
            <a:sym typeface="Arial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CDF8BA323EF642BF4F105CFEBDC90E" ma:contentTypeVersion="2" ma:contentTypeDescription="Create a new document." ma:contentTypeScope="" ma:versionID="522ce8c57d69fd2ca87794b93d5585cc">
  <xsd:schema xmlns:xsd="http://www.w3.org/2001/XMLSchema" xmlns:xs="http://www.w3.org/2001/XMLSchema" xmlns:p="http://schemas.microsoft.com/office/2006/metadata/properties" xmlns:ns2="64c4c1f5-2e5b-4f6d-ba44-c586e0dc42f7" targetNamespace="http://schemas.microsoft.com/office/2006/metadata/properties" ma:root="true" ma:fieldsID="b053106053eae5f76d8266ac53705a73" ns2:_="">
    <xsd:import namespace="64c4c1f5-2e5b-4f6d-ba44-c586e0dc42f7"/>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c4c1f5-2e5b-4f6d-ba44-c586e0dc42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6E93084-7C04-4043-BBE1-6BCDC6583AFD}"/>
</file>

<file path=customXml/itemProps2.xml><?xml version="1.0" encoding="utf-8"?>
<ds:datastoreItem xmlns:ds="http://schemas.openxmlformats.org/officeDocument/2006/customXml" ds:itemID="{950FFC36-EFF2-4F2B-98EE-F1FAE4C14B30}"/>
</file>

<file path=customXml/itemProps3.xml><?xml version="1.0" encoding="utf-8"?>
<ds:datastoreItem xmlns:ds="http://schemas.openxmlformats.org/officeDocument/2006/customXml" ds:itemID="{64D5D9CB-CD4E-42F1-AEF8-287B1106B60E}"/>
</file>

<file path=docProps/app.xml><?xml version="1.0" encoding="utf-8"?>
<Properties xmlns="http://schemas.openxmlformats.org/officeDocument/2006/extended-properties" xmlns:vt="http://schemas.openxmlformats.org/officeDocument/2006/docPropsVTypes">
  <TotalTime>7</TotalTime>
  <Words>2086</Words>
  <Application>Microsoft Macintosh PowerPoint</Application>
  <PresentationFormat>Widescreen</PresentationFormat>
  <Paragraphs>184</Paragraphs>
  <Slides>25</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Arial Black</vt:lpstr>
      <vt:lpstr>Avenir Roman</vt:lpstr>
      <vt:lpstr>Calibri</vt:lpstr>
      <vt:lpstr>Calibri Light</vt:lpstr>
      <vt:lpstr>Gill Sans</vt:lpstr>
      <vt:lpstr>Palatino</vt:lpstr>
      <vt:lpstr>Times New Roman</vt:lpstr>
      <vt:lpstr>New_Template4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justus</dc:creator>
  <cp:lastModifiedBy>Jakob Jochmann</cp:lastModifiedBy>
  <cp:revision>1625</cp:revision>
  <dcterms:modified xsi:type="dcterms:W3CDTF">2019-12-01T17:33:55Z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0x010100DECDF8BA323EF642BF4F105CFEBDC90E</vt:lpwstr>
  </property>
</Properties>
</file>